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89" r:id="rId5"/>
    <p:sldMasterId id="2147483702" r:id="rId6"/>
  </p:sldMasterIdLst>
  <p:notesMasterIdLst>
    <p:notesMasterId r:id="rId27"/>
  </p:notesMasterIdLst>
  <p:sldIdLst>
    <p:sldId id="4063" r:id="rId7"/>
    <p:sldId id="4077" r:id="rId8"/>
    <p:sldId id="4049" r:id="rId9"/>
    <p:sldId id="4046" r:id="rId10"/>
    <p:sldId id="4065" r:id="rId11"/>
    <p:sldId id="4069" r:id="rId12"/>
    <p:sldId id="4074" r:id="rId13"/>
    <p:sldId id="4075" r:id="rId14"/>
    <p:sldId id="3992" r:id="rId15"/>
    <p:sldId id="4066" r:id="rId16"/>
    <p:sldId id="275" r:id="rId17"/>
    <p:sldId id="279" r:id="rId18"/>
    <p:sldId id="4070" r:id="rId19"/>
    <p:sldId id="4072" r:id="rId20"/>
    <p:sldId id="280" r:id="rId21"/>
    <p:sldId id="4068" r:id="rId22"/>
    <p:sldId id="4018" r:id="rId23"/>
    <p:sldId id="4051" r:id="rId24"/>
    <p:sldId id="256" r:id="rId25"/>
    <p:sldId id="4062" r:id="rId26"/>
  </p:sldIdLst>
  <p:sldSz cx="9144000" cy="5143500" type="screen16x9"/>
  <p:notesSz cx="6950075" cy="9236075"/>
  <p:defaultTextStyle>
    <a:defPPr>
      <a:defRPr lang="en-US"/>
    </a:defPPr>
    <a:lvl1pPr marL="0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3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0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66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83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99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16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32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54">
          <p15:clr>
            <a:srgbClr val="A4A3A4"/>
          </p15:clr>
        </p15:guide>
        <p15:guide id="3" orient="horz" pos="872">
          <p15:clr>
            <a:srgbClr val="A4A3A4"/>
          </p15:clr>
        </p15:guide>
        <p15:guide id="4" orient="horz" pos="3117">
          <p15:clr>
            <a:srgbClr val="A4A3A4"/>
          </p15:clr>
        </p15:guide>
        <p15:guide id="5" orient="horz" pos="305">
          <p15:clr>
            <a:srgbClr val="A4A3A4"/>
          </p15:clr>
        </p15:guide>
        <p15:guide id="6" orient="horz" pos="3026">
          <p15:clr>
            <a:srgbClr val="A4A3A4"/>
          </p15:clr>
        </p15:guide>
        <p15:guide id="7" orient="horz" pos="1892">
          <p15:clr>
            <a:srgbClr val="A4A3A4"/>
          </p15:clr>
        </p15:guide>
        <p15:guide id="8" orient="horz" pos="1212">
          <p15:clr>
            <a:srgbClr val="A4A3A4"/>
          </p15:clr>
        </p15:guide>
        <p15:guide id="9" orient="horz" pos="2550">
          <p15:clr>
            <a:srgbClr val="A4A3A4"/>
          </p15:clr>
        </p15:guide>
        <p15:guide id="10" pos="4377">
          <p15:clr>
            <a:srgbClr val="A4A3A4"/>
          </p15:clr>
        </p15:guide>
        <p15:guide id="11" pos="363">
          <p15:clr>
            <a:srgbClr val="A4A3A4"/>
          </p15:clr>
        </p15:guide>
        <p15:guide id="12" pos="5397">
          <p15:clr>
            <a:srgbClr val="A4A3A4"/>
          </p15:clr>
        </p15:guide>
        <p15:guide id="13" pos="1292">
          <p15:clr>
            <a:srgbClr val="A4A3A4"/>
          </p15:clr>
        </p15:guide>
        <p15:guide id="14" pos="1224">
          <p15:clr>
            <a:srgbClr val="A4A3A4"/>
          </p15:clr>
        </p15:guide>
        <p15:guide id="15" pos="3696">
          <p15:clr>
            <a:srgbClr val="A4A3A4"/>
          </p15:clr>
        </p15:guide>
        <p15:guide id="16" pos="3969">
          <p15:clr>
            <a:srgbClr val="A4A3A4"/>
          </p15:clr>
        </p15:guide>
        <p15:guide id="17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2D9100-F810-1246-AD0F-6DA946FAAEDD}" name="Alun Shurmer" initials="AS" userId="S::alun.shurmer@dwrcymru.com::617508d0-3d25-495d-b42a-97f6dffd62b9" providerId="AD"/>
  <p188:author id="{552A7329-84E7-6216-FF88-DC51576F3338}" name="Iain Vosper" initials="IV" userId="S::Iain.Vosper@dwrcymru.com::ff884472-ca5d-4ed3-99a5-761ac4b55d44" providerId="AD"/>
  <p188:author id="{6E565079-4EF2-55DD-8718-898B806C2BF4}" name="Alun Shurmer" initials="AS" userId="S::Alun.Shurmer@dwrcymru.com::617508d0-3d25-495d-b42a-97f6dffd62b9" providerId="AD"/>
  <p188:author id="{0B2E28B3-5C10-5859-1B59-3631D323D868}" name="Daniel D Davies" initials="DDD" userId="S::DanielD.Davies@dwrcymru.com::cbf4e7ea-6def-4e6c-b051-3062666c81fc" providerId="AD"/>
  <p188:author id="{C45346BF-3082-26F2-B6D4-4C4C61914725}" name="Steve Wilson" initials="SW" userId="S::Steve.Wilson@dwrcymru.com::14e383ec-674f-4cb7-9671-2d90fab3bc9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B66"/>
    <a:srgbClr val="0072BC"/>
    <a:srgbClr val="0D9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584D27-4DC7-4C27-B8E5-A7A60E5F1728}" v="1" dt="2023-11-17T14:23:01.4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orient="horz" pos="554"/>
        <p:guide orient="horz" pos="872"/>
        <p:guide orient="horz" pos="3117"/>
        <p:guide orient="horz" pos="305"/>
        <p:guide orient="horz" pos="3026"/>
        <p:guide orient="horz" pos="1892"/>
        <p:guide orient="horz" pos="1212"/>
        <p:guide orient="horz" pos="2550"/>
        <p:guide pos="4377"/>
        <p:guide pos="363"/>
        <p:guide pos="5397"/>
        <p:guide pos="1292"/>
        <p:guide pos="1224"/>
        <p:guide pos="3696"/>
        <p:guide pos="3969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Davis" userId="0dcf3695-0b6c-407e-9637-9156e952f39d" providerId="ADAL" clId="{C1584D27-4DC7-4C27-B8E5-A7A60E5F1728}"/>
    <pc:docChg chg="sldOrd">
      <pc:chgData name="Mike Davis" userId="0dcf3695-0b6c-407e-9637-9156e952f39d" providerId="ADAL" clId="{C1584D27-4DC7-4C27-B8E5-A7A60E5F1728}" dt="2023-11-17T14:23:01.441" v="0" actId="20578"/>
      <pc:docMkLst>
        <pc:docMk/>
      </pc:docMkLst>
      <pc:sldChg chg="ord">
        <pc:chgData name="Mike Davis" userId="0dcf3695-0b6c-407e-9637-9156e952f39d" providerId="ADAL" clId="{C1584D27-4DC7-4C27-B8E5-A7A60E5F1728}" dt="2023-11-17T14:23:01.441" v="0" actId="20578"/>
        <pc:sldMkLst>
          <pc:docMk/>
          <pc:sldMk cId="2392867191" sldId="4063"/>
        </pc:sldMkLst>
      </pc:sldChg>
    </pc:docChg>
  </pc:docChgLst>
  <pc:docChgLst>
    <pc:chgData name="Daniel D Davies" userId="cbf4e7ea-6def-4e6c-b051-3062666c81fc" providerId="ADAL" clId="{DCB59230-B22B-4A10-B71F-8DC94717BD12}"/>
    <pc:docChg chg="custSel modSld">
      <pc:chgData name="Daniel D Davies" userId="cbf4e7ea-6def-4e6c-b051-3062666c81fc" providerId="ADAL" clId="{DCB59230-B22B-4A10-B71F-8DC94717BD12}" dt="2023-11-16T10:08:27.643" v="729" actId="20577"/>
      <pc:docMkLst>
        <pc:docMk/>
      </pc:docMkLst>
      <pc:sldChg chg="modSp mod">
        <pc:chgData name="Daniel D Davies" userId="cbf4e7ea-6def-4e6c-b051-3062666c81fc" providerId="ADAL" clId="{DCB59230-B22B-4A10-B71F-8DC94717BD12}" dt="2023-11-16T10:06:47.789" v="720" actId="20577"/>
        <pc:sldMkLst>
          <pc:docMk/>
          <pc:sldMk cId="4082224576" sldId="3992"/>
        </pc:sldMkLst>
        <pc:spChg chg="mod">
          <ac:chgData name="Daniel D Davies" userId="cbf4e7ea-6def-4e6c-b051-3062666c81fc" providerId="ADAL" clId="{DCB59230-B22B-4A10-B71F-8DC94717BD12}" dt="2023-11-16T10:06:47.789" v="720" actId="20577"/>
          <ac:spMkLst>
            <pc:docMk/>
            <pc:sldMk cId="4082224576" sldId="3992"/>
            <ac:spMk id="5" creationId="{B2EFA06C-15F2-3D12-1237-932F74E68FDF}"/>
          </ac:spMkLst>
        </pc:spChg>
      </pc:sldChg>
      <pc:sldChg chg="addSp modSp mod">
        <pc:chgData name="Daniel D Davies" userId="cbf4e7ea-6def-4e6c-b051-3062666c81fc" providerId="ADAL" clId="{DCB59230-B22B-4A10-B71F-8DC94717BD12}" dt="2023-11-16T10:08:27.643" v="729" actId="20577"/>
        <pc:sldMkLst>
          <pc:docMk/>
          <pc:sldMk cId="1660461397" sldId="4066"/>
        </pc:sldMkLst>
        <pc:spChg chg="mod">
          <ac:chgData name="Daniel D Davies" userId="cbf4e7ea-6def-4e6c-b051-3062666c81fc" providerId="ADAL" clId="{DCB59230-B22B-4A10-B71F-8DC94717BD12}" dt="2023-11-16T10:08:27.643" v="729" actId="20577"/>
          <ac:spMkLst>
            <pc:docMk/>
            <pc:sldMk cId="1660461397" sldId="4066"/>
            <ac:spMk id="5" creationId="{B2EFA06C-15F2-3D12-1237-932F74E68FDF}"/>
          </ac:spMkLst>
        </pc:spChg>
        <pc:spChg chg="add mod">
          <ac:chgData name="Daniel D Davies" userId="cbf4e7ea-6def-4e6c-b051-3062666c81fc" providerId="ADAL" clId="{DCB59230-B22B-4A10-B71F-8DC94717BD12}" dt="2023-11-16T09:52:06.744" v="399" actId="1076"/>
          <ac:spMkLst>
            <pc:docMk/>
            <pc:sldMk cId="1660461397" sldId="4066"/>
            <ac:spMk id="6" creationId="{20CDBA6E-D6D2-791B-934F-1F951EF0A35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AC47B48-907E-4EC3-A97E-48CD6C71E9E2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A72231E-A2BC-45D0-AD03-FAD595AF1D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273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2231E-A2BC-45D0-AD03-FAD595AF1D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66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22" indent="-173422">
              <a:buFontTx/>
              <a:buChar char="-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1644">
              <a:defRPr/>
            </a:pPr>
            <a:fld id="{EC9531EA-11ED-44A4-AC95-42669F75064E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1644">
                <a:defRPr/>
              </a:pPr>
              <a:t>10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9151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2231E-A2BC-45D0-AD03-FAD595AF1D4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521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2231E-A2BC-45D0-AD03-FAD595AF1D4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047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2231E-A2BC-45D0-AD03-FAD595AF1D4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294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2231E-A2BC-45D0-AD03-FAD595AF1D4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020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2231E-A2BC-45D0-AD03-FAD595AF1D4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79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2231E-A2BC-45D0-AD03-FAD595AF1D4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100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2231E-A2BC-45D0-AD03-FAD595AF1D4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103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2231E-A2BC-45D0-AD03-FAD595AF1D4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377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2231E-A2BC-45D0-AD03-FAD595AF1D4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50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solidFill>
                  <a:srgbClr val="002060"/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</a:rPr>
              <a:t>This is the basis for your housekeeping slide – you can use a slide that fits your style and language; add necessary details (including making it applicable to Zoom or Teams) as well as icons/images etc. as you deem fit. 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A9B3E-815A-4E7A-A8BD-5A8EF2A3622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088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2231E-A2BC-45D0-AD03-FAD595AF1D4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709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22" indent="-173422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747"/>
            <a:fld id="{CA72231E-A2BC-45D0-AD03-FAD595AF1D46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24747"/>
              <a:t>4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5270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1644">
              <a:defRPr/>
            </a:pPr>
            <a:fld id="{EC9531EA-11ED-44A4-AC95-42669F75064E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1644">
                <a:defRPr/>
              </a:pPr>
              <a:t>5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9764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1644">
              <a:defRPr/>
            </a:pPr>
            <a:fld id="{EC9531EA-11ED-44A4-AC95-42669F75064E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1644">
                <a:defRPr/>
              </a:pPr>
              <a:t>6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6251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Context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Safe high-quality drinking water is an essential public service and is our number one priority. 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We believe that our customers should be able to depend on their water supply, now and in the future.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Our current performance on tap water quality is good on safety, but we have some challenges on tap water quality (e.g. discolouration incidents and CRI). </a:t>
            </a:r>
          </a:p>
          <a:p>
            <a:r>
              <a:rPr lang="en-GB"/>
              <a:t>Issues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Climate change means we are expecting more frequent droughts, which we have to plan for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It is also affecting the quality of raw water arriving in our reservoirs, and this can feed through into tap water quality unless we take action. 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Some of our pipe materials are no longer fit for purpose and need replacement over time.</a:t>
            </a:r>
          </a:p>
          <a:p>
            <a:r>
              <a:rPr lang="en-GB"/>
              <a:t>Actions we will take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We are learning the lessons from last year’s drought and build more resilience into our water networks, for example by connecting water supply zones. 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On water quality we will continue to work with landowners and farmers in water catchments. And we will upgrade our treatment works and networks to reduce incidents of water discolouration. </a:t>
            </a:r>
          </a:p>
          <a:p>
            <a:r>
              <a:rPr lang="en-GB"/>
              <a:t>Outcomes to be achieved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Currently we receive about xx contacts from customers about tap water quality each year. We will reduce this to around xxx by 2030. 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We will cut supply interruptions from an average of xx in the last 3 years to xxx by 2025 and maintain this level to 2030. 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We will ensure we have sufficient supply to meet demand accounting for climate change and droughts, out to 2050.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0393">
              <a:defRPr/>
            </a:pPr>
            <a:fld id="{CA72231E-A2BC-45D0-AD03-FAD595AF1D46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10393">
                <a:defRPr/>
              </a:pPr>
              <a:t>7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5464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Context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Safe high-quality drinking water is an essential public service and is our number one priority. 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We believe that our customers should be able to depend on their water supply, now and in the future.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Our current performance on tap water quality is good on safety, but we have some challenges on tap water quality (e.g. discolouration incidents and CRI). </a:t>
            </a:r>
          </a:p>
          <a:p>
            <a:r>
              <a:rPr lang="en-GB"/>
              <a:t>Issues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Climate change means we are expecting more frequent droughts, which we have to plan for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It is also affecting the quality of raw water arriving in our reservoirs, and this can feed through into tap water quality unless we take action. 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Some of our pipe materials are no longer fit for purpose and need replacement over time.</a:t>
            </a:r>
          </a:p>
          <a:p>
            <a:r>
              <a:rPr lang="en-GB"/>
              <a:t>Actions we will take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We are learning the lessons from last year’s drought and build more resilience into our water networks, for example by connecting water supply zones. 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On water quality we will continue to work with landowners and farmers in water catchments. And we will upgrade our treatment works and networks to reduce incidents of water discolouration. </a:t>
            </a:r>
          </a:p>
          <a:p>
            <a:r>
              <a:rPr lang="en-GB"/>
              <a:t>Outcomes to be achieved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Currently we receive about xx contacts from customers about tap water quality each year. We will reduce this to around xxx by 2030. 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We will cut supply interruptions from an average of xx in the last 3 years to xxx by 2025 and maintain this level to 2030. </a:t>
            </a:r>
          </a:p>
          <a:p>
            <a:pPr marL="172694" indent="-172694">
              <a:buFont typeface="Arial" panose="020B0604020202020204" pitchFamily="34" charset="0"/>
              <a:buChar char="•"/>
            </a:pPr>
            <a:r>
              <a:rPr lang="en-GB"/>
              <a:t>We will ensure we have sufficient supply to meet demand accounting for climate change and droughts, out to 2050.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0393">
              <a:defRPr/>
            </a:pPr>
            <a:fld id="{CA72231E-A2BC-45D0-AD03-FAD595AF1D46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10393">
                <a:defRPr/>
              </a:pPr>
              <a:t>8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6374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22" indent="-173422">
              <a:buFontTx/>
              <a:buChar char="-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1644">
              <a:defRPr/>
            </a:pPr>
            <a:fld id="{EC9531EA-11ED-44A4-AC95-42669F75064E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1644">
                <a:defRPr/>
              </a:pPr>
              <a:t>9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1476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544" y="1167594"/>
            <a:ext cx="7772400" cy="720080"/>
          </a:xfrm>
        </p:spPr>
        <p:txBody>
          <a:bodyPr anchor="t">
            <a:noAutofit/>
          </a:bodyPr>
          <a:lstStyle>
            <a:lvl1pPr>
              <a:defRPr sz="4800" baseline="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44" y="1914525"/>
            <a:ext cx="6400800" cy="1314450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2"/>
                </a:solidFill>
              </a:defRPr>
            </a:lvl1pPr>
            <a:lvl2pPr marL="45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272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14C3E-1C1B-269E-7942-BE9F9E400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0BC24-7AB3-04BA-A356-3C654C5E0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D2983-FC39-0675-E5B1-D41F59342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4FAE-6ACA-4735-B7E1-1FCAA4096C02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764F4-46E0-3A5B-6AD9-7A14A79F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67893-7B4E-71EC-2C45-8CD8C48DA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8E2-AC2A-4AC2-92CC-A73AF5176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100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CAFD-F139-D503-0BF1-24358A73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6A4E7-1848-BA98-3D55-E95DC65B1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2D3C1-0A41-CC1A-732B-442F8441E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212CB-93C3-918F-BB50-19D50921D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4FAE-6ACA-4735-B7E1-1FCAA4096C02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87DA5-0CD3-3B03-D0C3-2FDC2B34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1BC2B-12E8-29DD-5FDB-8C781815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8E2-AC2A-4AC2-92CC-A73AF5176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148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2266D-2EA7-74E9-8A96-39E05AB8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F83E2-EC2F-FA6D-DE3B-26879EF80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0F93D-380A-67C7-CFD0-967F56C5B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B6E8E5-F063-585D-3559-EFBC1100E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F6BEA4-D2B8-D99B-A08D-CF96C641C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E43D14-B5A5-738F-34B5-4FEE82584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4FAE-6ACA-4735-B7E1-1FCAA4096C02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3AEC74-8155-20B4-726A-10F87DF0B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D9334C-B324-B97E-51DE-B38C4C3A0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8E2-AC2A-4AC2-92CC-A73AF5176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436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52C1F-0B39-5B53-1560-8422F0BD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444863-8827-747D-C0D2-ACB874D40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4FAE-6ACA-4735-B7E1-1FCAA4096C02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EAFD6-65D0-AE09-0E68-5BEC123B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B4BBC-C8DA-9A28-05C5-2EAA94A59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8E2-AC2A-4AC2-92CC-A73AF5176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544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A9B90F-D437-F9F7-C50C-24C35E315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4FAE-6ACA-4735-B7E1-1FCAA4096C02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0EC47-7457-0DD4-7BEE-1121A59B4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4A227-31F7-CCDE-4BE0-FC3D256C9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8E2-AC2A-4AC2-92CC-A73AF5176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323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E5ED4-BB5C-1461-0E87-0A46EE81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30A0C-4C78-ACD3-D6D2-BB25B21FB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D386C-ECB3-649A-B589-1A7A2918A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525ED-B8F0-BEFF-3E71-AA1D5F158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4FAE-6ACA-4735-B7E1-1FCAA4096C02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7A952-1779-4A0F-0F98-F7FF8B350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60B54-C19A-C596-A41B-594B3A638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8E2-AC2A-4AC2-92CC-A73AF5176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428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449D8-D21C-ED02-9420-C084CED9B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4B7A16-1574-C4CF-98D9-9FEA4933EE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13508-0E85-94CE-B92D-D848D2134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B8C14-B1AD-F37B-7FC3-C6C46CFC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4FAE-6ACA-4735-B7E1-1FCAA4096C02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77516-3A8A-69D3-3473-803408B8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C32B7-5954-BE5B-6DED-F640165B0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8E2-AC2A-4AC2-92CC-A73AF5176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13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80375-B26D-C1CB-BB30-FED0C7116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C32CD7-FE47-C4E5-C454-D8FF777D2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F3DDE-ADC7-59E0-5542-801CFB991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4FAE-6ACA-4735-B7E1-1FCAA4096C02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FA3A4-FAED-DF6C-E97D-7F7B045AB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3ED64-CD97-5F2A-FF86-017E4D13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8E2-AC2A-4AC2-92CC-A73AF5176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574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F8EA5B-6F4D-93E7-8A68-48D609EF8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31332D-55B2-819D-AFD3-789475D77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A3FFD-295F-6F11-9B73-8982A1C8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4FAE-6ACA-4735-B7E1-1FCAA4096C02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4291D-41FA-370E-2EEB-8731F05B7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FE18A-5FC3-22C4-2971-8602BB12D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8E2-AC2A-4AC2-92CC-A73AF5176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759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Content - Pictur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545" y="1167594"/>
            <a:ext cx="5364596" cy="540060"/>
          </a:xfrm>
        </p:spPr>
        <p:txBody>
          <a:bodyPr anchor="t">
            <a:noAutofit/>
          </a:bodyPr>
          <a:lstStyle>
            <a:lvl1pPr>
              <a:defRPr sz="2400" baseline="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868145" y="484188"/>
            <a:ext cx="2699594" cy="395286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8324" y="1743076"/>
            <a:ext cx="5183807" cy="2989263"/>
          </a:xfrm>
        </p:spPr>
        <p:txBody>
          <a:bodyPr>
            <a:normAutofit/>
          </a:bodyPr>
          <a:lstStyle>
            <a:lvl1pPr marL="251850" indent="-251850">
              <a:spcBef>
                <a:spcPts val="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0"/>
          </p:nvPr>
        </p:nvSpPr>
        <p:spPr>
          <a:xfrm>
            <a:off x="5690203" y="1743658"/>
            <a:ext cx="2880000" cy="1920000"/>
          </a:xfrm>
        </p:spPr>
        <p:txBody>
          <a:bodyPr/>
          <a:lstStyle>
            <a:lvl1pPr marL="0" indent="0">
              <a:buNone/>
              <a:defRPr sz="3200"/>
            </a:lvl1pPr>
            <a:lvl2pPr marL="456902" indent="0">
              <a:buNone/>
              <a:defRPr sz="2800"/>
            </a:lvl2pPr>
            <a:lvl3pPr marL="913838" indent="0">
              <a:buNone/>
              <a:defRPr sz="2400"/>
            </a:lvl3pPr>
            <a:lvl4pPr marL="1370750" indent="0">
              <a:buNone/>
              <a:defRPr sz="2000"/>
            </a:lvl4pPr>
            <a:lvl5pPr marL="1827674" indent="0">
              <a:buNone/>
              <a:defRPr sz="2000"/>
            </a:lvl5pPr>
            <a:lvl6pPr marL="2284575" indent="0">
              <a:buNone/>
              <a:defRPr sz="2000"/>
            </a:lvl6pPr>
            <a:lvl7pPr marL="2741477" indent="0">
              <a:buNone/>
              <a:defRPr sz="2000"/>
            </a:lvl7pPr>
            <a:lvl8pPr marL="3198400" indent="0">
              <a:buNone/>
              <a:defRPr sz="2000"/>
            </a:lvl8pPr>
            <a:lvl9pPr marL="3655313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76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544" y="1167594"/>
            <a:ext cx="7772400" cy="720080"/>
          </a:xfrm>
        </p:spPr>
        <p:txBody>
          <a:bodyPr anchor="t">
            <a:noAutofit/>
          </a:bodyPr>
          <a:lstStyle>
            <a:lvl1pPr>
              <a:defRPr sz="4800" baseline="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44" y="1914525"/>
            <a:ext cx="6400800" cy="657225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2"/>
                </a:solidFill>
              </a:defRPr>
            </a:lvl1pPr>
            <a:lvl2pPr marL="45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  <p:sp>
        <p:nvSpPr>
          <p:cNvPr id="4" name="Picture Placeholder 2"/>
          <p:cNvSpPr>
            <a:spLocks noGrp="1" noChangeAspect="1"/>
          </p:cNvSpPr>
          <p:nvPr>
            <p:ph type="pic" idx="10"/>
          </p:nvPr>
        </p:nvSpPr>
        <p:spPr>
          <a:xfrm>
            <a:off x="5687738" y="3014310"/>
            <a:ext cx="2880000" cy="192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783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WYS text slide 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2910FE9-B359-06DB-791B-4DDAF7086A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51000"/>
            <a:ext cx="6912000" cy="92333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rgbClr val="1E3250"/>
                </a:solidFill>
              </a:defRPr>
            </a:lvl1pPr>
            <a:lvl2pPr marL="342900" indent="0">
              <a:lnSpc>
                <a:spcPct val="100000"/>
              </a:lnSpc>
              <a:buNone/>
              <a:defRPr sz="3000" b="1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3000" b="1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3000" b="1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</a:t>
            </a:r>
          </a:p>
          <a:p>
            <a:pPr lvl="0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E97262-71F6-145B-E384-C415296D92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0001" y="162000"/>
            <a:ext cx="809999" cy="632607"/>
          </a:xfrm>
          <a:prstGeom prst="rect">
            <a:avLst/>
          </a:prstGeom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408BE4C-2E0C-69D2-20FE-54F07B3701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404000"/>
            <a:ext cx="8099999" cy="201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75" b="0">
                <a:solidFill>
                  <a:schemeClr val="tx1"/>
                </a:solidFill>
              </a:defRPr>
            </a:lvl1pPr>
            <a:lvl2pPr marL="342900" indent="0">
              <a:lnSpc>
                <a:spcPct val="100000"/>
              </a:lnSpc>
              <a:buNone/>
              <a:defRPr sz="3000" b="1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3000" b="1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3000" b="1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text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Body text</a:t>
            </a:r>
            <a:endParaRPr lang="en-GB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Body text</a:t>
            </a:r>
            <a:endParaRPr lang="en-GB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Body text</a:t>
            </a:r>
            <a:endParaRPr lang="en-GB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Body text</a:t>
            </a:r>
            <a:endParaRPr lang="en-GB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Body text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Body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862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544" y="1167594"/>
            <a:ext cx="7772400" cy="720080"/>
          </a:xfrm>
        </p:spPr>
        <p:txBody>
          <a:bodyPr anchor="t">
            <a:noAutofit/>
          </a:bodyPr>
          <a:lstStyle>
            <a:lvl1pPr>
              <a:defRPr sz="4800" baseline="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44" y="1914525"/>
            <a:ext cx="6400800" cy="1314450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2"/>
                </a:solidFill>
              </a:defRPr>
            </a:lvl1pPr>
            <a:lvl2pPr marL="45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352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544" y="1167594"/>
            <a:ext cx="7772400" cy="720080"/>
          </a:xfrm>
        </p:spPr>
        <p:txBody>
          <a:bodyPr anchor="t">
            <a:noAutofit/>
          </a:bodyPr>
          <a:lstStyle>
            <a:lvl1pPr>
              <a:defRPr sz="4800" baseline="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44" y="1914525"/>
            <a:ext cx="6400800" cy="657225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2"/>
                </a:solidFill>
              </a:defRPr>
            </a:lvl1pPr>
            <a:lvl2pPr marL="45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  <p:sp>
        <p:nvSpPr>
          <p:cNvPr id="4" name="Picture Placeholder 2"/>
          <p:cNvSpPr>
            <a:spLocks noGrp="1" noChangeAspect="1"/>
          </p:cNvSpPr>
          <p:nvPr>
            <p:ph type="pic" idx="10"/>
          </p:nvPr>
        </p:nvSpPr>
        <p:spPr>
          <a:xfrm>
            <a:off x="5687738" y="3014310"/>
            <a:ext cx="2880000" cy="192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877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rand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544" y="1167594"/>
            <a:ext cx="7772400" cy="720080"/>
          </a:xfrm>
        </p:spPr>
        <p:txBody>
          <a:bodyPr anchor="t">
            <a:noAutofit/>
          </a:bodyPr>
          <a:lstStyle>
            <a:lvl1pPr>
              <a:defRPr sz="4800" baseline="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392" y="3003798"/>
            <a:ext cx="1628346" cy="1929891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44" y="1914525"/>
            <a:ext cx="6400800" cy="657225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2"/>
                </a:solidFill>
              </a:defRPr>
            </a:lvl1pPr>
            <a:lvl2pPr marL="45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060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ntent - Pictur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67544" y="1167594"/>
            <a:ext cx="5364596" cy="540060"/>
          </a:xfrm>
        </p:spPr>
        <p:txBody>
          <a:bodyPr anchor="t">
            <a:noAutofit/>
          </a:bodyPr>
          <a:lstStyle>
            <a:lvl1pPr>
              <a:defRPr sz="2400" baseline="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0"/>
          </p:nvPr>
        </p:nvSpPr>
        <p:spPr>
          <a:xfrm>
            <a:off x="5868144" y="888551"/>
            <a:ext cx="2699594" cy="40519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868145" y="484188"/>
            <a:ext cx="2699594" cy="395286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8313" y="1743075"/>
            <a:ext cx="5364162" cy="2989263"/>
          </a:xfrm>
        </p:spPr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214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ntent - Pictur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67544" y="1167594"/>
            <a:ext cx="5364596" cy="540060"/>
          </a:xfrm>
        </p:spPr>
        <p:txBody>
          <a:bodyPr anchor="t">
            <a:noAutofit/>
          </a:bodyPr>
          <a:lstStyle>
            <a:lvl1pPr>
              <a:defRPr sz="2400" baseline="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868145" y="484188"/>
            <a:ext cx="2699594" cy="395286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8313" y="1743075"/>
            <a:ext cx="5183807" cy="2989263"/>
          </a:xfrm>
        </p:spPr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0"/>
          </p:nvPr>
        </p:nvSpPr>
        <p:spPr>
          <a:xfrm>
            <a:off x="5690203" y="1743658"/>
            <a:ext cx="2880000" cy="192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923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o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868145" y="484188"/>
            <a:ext cx="2699594" cy="395286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627785" y="513537"/>
            <a:ext cx="3419570" cy="4434702"/>
          </a:xfrm>
          <a:custGeom>
            <a:avLst/>
            <a:gdLst>
              <a:gd name="connsiteX0" fmla="*/ 3 w 2808312"/>
              <a:gd name="connsiteY0" fmla="*/ 1565086 h 4097460"/>
              <a:gd name="connsiteX1" fmla="*/ 1404156 w 2808312"/>
              <a:gd name="connsiteY1" fmla="*/ 0 h 4097460"/>
              <a:gd name="connsiteX2" fmla="*/ 2808309 w 2808312"/>
              <a:gd name="connsiteY2" fmla="*/ 1565086 h 4097460"/>
              <a:gd name="connsiteX3" fmla="*/ 2271970 w 2808312"/>
              <a:gd name="connsiteY3" fmla="*/ 4097450 h 4097460"/>
              <a:gd name="connsiteX4" fmla="*/ 536342 w 2808312"/>
              <a:gd name="connsiteY4" fmla="*/ 4097450 h 4097460"/>
              <a:gd name="connsiteX5" fmla="*/ 3 w 2808312"/>
              <a:gd name="connsiteY5" fmla="*/ 1565086 h 4097460"/>
              <a:gd name="connsiteX0" fmla="*/ 0 w 2808306"/>
              <a:gd name="connsiteY0" fmla="*/ 1565086 h 4097450"/>
              <a:gd name="connsiteX1" fmla="*/ 1404153 w 2808306"/>
              <a:gd name="connsiteY1" fmla="*/ 0 h 4097450"/>
              <a:gd name="connsiteX2" fmla="*/ 2808306 w 2808306"/>
              <a:gd name="connsiteY2" fmla="*/ 1565086 h 4097450"/>
              <a:gd name="connsiteX3" fmla="*/ 2271967 w 2808306"/>
              <a:gd name="connsiteY3" fmla="*/ 4097450 h 4097450"/>
              <a:gd name="connsiteX4" fmla="*/ 536339 w 2808306"/>
              <a:gd name="connsiteY4" fmla="*/ 4097450 h 4097450"/>
              <a:gd name="connsiteX5" fmla="*/ 0 w 2808306"/>
              <a:gd name="connsiteY5" fmla="*/ 1565086 h 4097450"/>
              <a:gd name="connsiteX0" fmla="*/ 36856 w 2845162"/>
              <a:gd name="connsiteY0" fmla="*/ 1565086 h 4097450"/>
              <a:gd name="connsiteX1" fmla="*/ 1441009 w 2845162"/>
              <a:gd name="connsiteY1" fmla="*/ 0 h 4097450"/>
              <a:gd name="connsiteX2" fmla="*/ 2845162 w 2845162"/>
              <a:gd name="connsiteY2" fmla="*/ 1565086 h 4097450"/>
              <a:gd name="connsiteX3" fmla="*/ 2308823 w 2845162"/>
              <a:gd name="connsiteY3" fmla="*/ 4097450 h 4097450"/>
              <a:gd name="connsiteX4" fmla="*/ 573195 w 2845162"/>
              <a:gd name="connsiteY4" fmla="*/ 4097450 h 4097450"/>
              <a:gd name="connsiteX5" fmla="*/ 36856 w 2845162"/>
              <a:gd name="connsiteY5" fmla="*/ 1565086 h 4097450"/>
              <a:gd name="connsiteX0" fmla="*/ 36856 w 2882018"/>
              <a:gd name="connsiteY0" fmla="*/ 1565086 h 4097450"/>
              <a:gd name="connsiteX1" fmla="*/ 1441009 w 2882018"/>
              <a:gd name="connsiteY1" fmla="*/ 0 h 4097450"/>
              <a:gd name="connsiteX2" fmla="*/ 2845162 w 2882018"/>
              <a:gd name="connsiteY2" fmla="*/ 1565086 h 4097450"/>
              <a:gd name="connsiteX3" fmla="*/ 2308823 w 2882018"/>
              <a:gd name="connsiteY3" fmla="*/ 4097450 h 4097450"/>
              <a:gd name="connsiteX4" fmla="*/ 573195 w 2882018"/>
              <a:gd name="connsiteY4" fmla="*/ 4097450 h 4097450"/>
              <a:gd name="connsiteX5" fmla="*/ 36856 w 2882018"/>
              <a:gd name="connsiteY5" fmla="*/ 1565086 h 4097450"/>
              <a:gd name="connsiteX0" fmla="*/ 29664 w 3004479"/>
              <a:gd name="connsiteY0" fmla="*/ 2329361 h 4368318"/>
              <a:gd name="connsiteX1" fmla="*/ 1563470 w 3004479"/>
              <a:gd name="connsiteY1" fmla="*/ 0 h 4368318"/>
              <a:gd name="connsiteX2" fmla="*/ 2967623 w 3004479"/>
              <a:gd name="connsiteY2" fmla="*/ 1565086 h 4368318"/>
              <a:gd name="connsiteX3" fmla="*/ 2431284 w 3004479"/>
              <a:gd name="connsiteY3" fmla="*/ 4097450 h 4368318"/>
              <a:gd name="connsiteX4" fmla="*/ 695656 w 3004479"/>
              <a:gd name="connsiteY4" fmla="*/ 4097450 h 4368318"/>
              <a:gd name="connsiteX5" fmla="*/ 29664 w 3004479"/>
              <a:gd name="connsiteY5" fmla="*/ 2329361 h 4368318"/>
              <a:gd name="connsiteX0" fmla="*/ 29664 w 3146516"/>
              <a:gd name="connsiteY0" fmla="*/ 2329361 h 4316758"/>
              <a:gd name="connsiteX1" fmla="*/ 1563470 w 3146516"/>
              <a:gd name="connsiteY1" fmla="*/ 0 h 4316758"/>
              <a:gd name="connsiteX2" fmla="*/ 3117748 w 3146516"/>
              <a:gd name="connsiteY2" fmla="*/ 2356656 h 4316758"/>
              <a:gd name="connsiteX3" fmla="*/ 2431284 w 3146516"/>
              <a:gd name="connsiteY3" fmla="*/ 4097450 h 4316758"/>
              <a:gd name="connsiteX4" fmla="*/ 695656 w 3146516"/>
              <a:gd name="connsiteY4" fmla="*/ 4097450 h 4316758"/>
              <a:gd name="connsiteX5" fmla="*/ 29664 w 3146516"/>
              <a:gd name="connsiteY5" fmla="*/ 2329361 h 4316758"/>
              <a:gd name="connsiteX0" fmla="*/ 168624 w 3285476"/>
              <a:gd name="connsiteY0" fmla="*/ 2329361 h 4316758"/>
              <a:gd name="connsiteX1" fmla="*/ 1702430 w 3285476"/>
              <a:gd name="connsiteY1" fmla="*/ 0 h 4316758"/>
              <a:gd name="connsiteX2" fmla="*/ 3256708 w 3285476"/>
              <a:gd name="connsiteY2" fmla="*/ 2356656 h 4316758"/>
              <a:gd name="connsiteX3" fmla="*/ 2570244 w 3285476"/>
              <a:gd name="connsiteY3" fmla="*/ 4097450 h 4316758"/>
              <a:gd name="connsiteX4" fmla="*/ 834616 w 3285476"/>
              <a:gd name="connsiteY4" fmla="*/ 4097450 h 4316758"/>
              <a:gd name="connsiteX5" fmla="*/ 168624 w 3285476"/>
              <a:gd name="connsiteY5" fmla="*/ 2329361 h 4316758"/>
              <a:gd name="connsiteX0" fmla="*/ 1700 w 3118552"/>
              <a:gd name="connsiteY0" fmla="*/ 2329361 h 4316758"/>
              <a:gd name="connsiteX1" fmla="*/ 1535506 w 3118552"/>
              <a:gd name="connsiteY1" fmla="*/ 0 h 4316758"/>
              <a:gd name="connsiteX2" fmla="*/ 3089784 w 3118552"/>
              <a:gd name="connsiteY2" fmla="*/ 2356656 h 4316758"/>
              <a:gd name="connsiteX3" fmla="*/ 2403320 w 3118552"/>
              <a:gd name="connsiteY3" fmla="*/ 4097450 h 4316758"/>
              <a:gd name="connsiteX4" fmla="*/ 667692 w 3118552"/>
              <a:gd name="connsiteY4" fmla="*/ 4097450 h 4316758"/>
              <a:gd name="connsiteX5" fmla="*/ 1700 w 3118552"/>
              <a:gd name="connsiteY5" fmla="*/ 2329361 h 4316758"/>
              <a:gd name="connsiteX0" fmla="*/ 40 w 3116892"/>
              <a:gd name="connsiteY0" fmla="*/ 2329361 h 4316758"/>
              <a:gd name="connsiteX1" fmla="*/ 1533846 w 3116892"/>
              <a:gd name="connsiteY1" fmla="*/ 0 h 4316758"/>
              <a:gd name="connsiteX2" fmla="*/ 3088124 w 3116892"/>
              <a:gd name="connsiteY2" fmla="*/ 2356656 h 4316758"/>
              <a:gd name="connsiteX3" fmla="*/ 2401660 w 3116892"/>
              <a:gd name="connsiteY3" fmla="*/ 4097450 h 4316758"/>
              <a:gd name="connsiteX4" fmla="*/ 666032 w 3116892"/>
              <a:gd name="connsiteY4" fmla="*/ 4097450 h 4316758"/>
              <a:gd name="connsiteX5" fmla="*/ 40 w 3116892"/>
              <a:gd name="connsiteY5" fmla="*/ 2329361 h 4316758"/>
              <a:gd name="connsiteX0" fmla="*/ 40 w 3257172"/>
              <a:gd name="connsiteY0" fmla="*/ 2329361 h 4316758"/>
              <a:gd name="connsiteX1" fmla="*/ 1533846 w 3257172"/>
              <a:gd name="connsiteY1" fmla="*/ 0 h 4316758"/>
              <a:gd name="connsiteX2" fmla="*/ 3088124 w 3257172"/>
              <a:gd name="connsiteY2" fmla="*/ 2356656 h 4316758"/>
              <a:gd name="connsiteX3" fmla="*/ 2401660 w 3257172"/>
              <a:gd name="connsiteY3" fmla="*/ 4097450 h 4316758"/>
              <a:gd name="connsiteX4" fmla="*/ 666032 w 3257172"/>
              <a:gd name="connsiteY4" fmla="*/ 4097450 h 4316758"/>
              <a:gd name="connsiteX5" fmla="*/ 40 w 3257172"/>
              <a:gd name="connsiteY5" fmla="*/ 2329361 h 4316758"/>
              <a:gd name="connsiteX0" fmla="*/ 40 w 3088225"/>
              <a:gd name="connsiteY0" fmla="*/ 2329361 h 4316758"/>
              <a:gd name="connsiteX1" fmla="*/ 1533846 w 3088225"/>
              <a:gd name="connsiteY1" fmla="*/ 0 h 4316758"/>
              <a:gd name="connsiteX2" fmla="*/ 3088124 w 3088225"/>
              <a:gd name="connsiteY2" fmla="*/ 2356656 h 4316758"/>
              <a:gd name="connsiteX3" fmla="*/ 2401660 w 3088225"/>
              <a:gd name="connsiteY3" fmla="*/ 4097450 h 4316758"/>
              <a:gd name="connsiteX4" fmla="*/ 666032 w 3088225"/>
              <a:gd name="connsiteY4" fmla="*/ 4097450 h 4316758"/>
              <a:gd name="connsiteX5" fmla="*/ 40 w 3088225"/>
              <a:gd name="connsiteY5" fmla="*/ 2329361 h 4316758"/>
              <a:gd name="connsiteX0" fmla="*/ 33460 w 3121647"/>
              <a:gd name="connsiteY0" fmla="*/ 2329361 h 4194475"/>
              <a:gd name="connsiteX1" fmla="*/ 1567266 w 3121647"/>
              <a:gd name="connsiteY1" fmla="*/ 0 h 4194475"/>
              <a:gd name="connsiteX2" fmla="*/ 3121544 w 3121647"/>
              <a:gd name="connsiteY2" fmla="*/ 2356656 h 4194475"/>
              <a:gd name="connsiteX3" fmla="*/ 2435080 w 3121647"/>
              <a:gd name="connsiteY3" fmla="*/ 4097450 h 4194475"/>
              <a:gd name="connsiteX4" fmla="*/ 665333 w 3121647"/>
              <a:gd name="connsiteY4" fmla="*/ 3797199 h 4194475"/>
              <a:gd name="connsiteX5" fmla="*/ 33460 w 3121647"/>
              <a:gd name="connsiteY5" fmla="*/ 2329361 h 4194475"/>
              <a:gd name="connsiteX0" fmla="*/ 32801 w 3143624"/>
              <a:gd name="connsiteY0" fmla="*/ 2329361 h 4020083"/>
              <a:gd name="connsiteX1" fmla="*/ 1566607 w 3143624"/>
              <a:gd name="connsiteY1" fmla="*/ 0 h 4020083"/>
              <a:gd name="connsiteX2" fmla="*/ 3120885 w 3143624"/>
              <a:gd name="connsiteY2" fmla="*/ 2356656 h 4020083"/>
              <a:gd name="connsiteX3" fmla="*/ 2366182 w 3143624"/>
              <a:gd name="connsiteY3" fmla="*/ 3865438 h 4020083"/>
              <a:gd name="connsiteX4" fmla="*/ 664674 w 3143624"/>
              <a:gd name="connsiteY4" fmla="*/ 3797199 h 4020083"/>
              <a:gd name="connsiteX5" fmla="*/ 32801 w 3143624"/>
              <a:gd name="connsiteY5" fmla="*/ 2329361 h 4020083"/>
              <a:gd name="connsiteX0" fmla="*/ 32801 w 3146956"/>
              <a:gd name="connsiteY0" fmla="*/ 2329361 h 4063232"/>
              <a:gd name="connsiteX1" fmla="*/ 1566607 w 3146956"/>
              <a:gd name="connsiteY1" fmla="*/ 0 h 4063232"/>
              <a:gd name="connsiteX2" fmla="*/ 3120885 w 3146956"/>
              <a:gd name="connsiteY2" fmla="*/ 2356656 h 4063232"/>
              <a:gd name="connsiteX3" fmla="*/ 2366182 w 3146956"/>
              <a:gd name="connsiteY3" fmla="*/ 3865438 h 4063232"/>
              <a:gd name="connsiteX4" fmla="*/ 664674 w 3146956"/>
              <a:gd name="connsiteY4" fmla="*/ 3797199 h 4063232"/>
              <a:gd name="connsiteX5" fmla="*/ 32801 w 3146956"/>
              <a:gd name="connsiteY5" fmla="*/ 2329361 h 406323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47284"/>
              <a:gd name="connsiteY0" fmla="*/ 2329361 h 4096062"/>
              <a:gd name="connsiteX1" fmla="*/ 1570944 w 3147284"/>
              <a:gd name="connsiteY1" fmla="*/ 0 h 4096062"/>
              <a:gd name="connsiteX2" fmla="*/ 3125222 w 3147284"/>
              <a:gd name="connsiteY2" fmla="*/ 2356656 h 4096062"/>
              <a:gd name="connsiteX3" fmla="*/ 2370519 w 3147284"/>
              <a:gd name="connsiteY3" fmla="*/ 3865438 h 4096062"/>
              <a:gd name="connsiteX4" fmla="*/ 669011 w 3147284"/>
              <a:gd name="connsiteY4" fmla="*/ 3797199 h 4096062"/>
              <a:gd name="connsiteX5" fmla="*/ 37138 w 3147284"/>
              <a:gd name="connsiteY5" fmla="*/ 2329361 h 4096062"/>
              <a:gd name="connsiteX0" fmla="*/ 37138 w 3136485"/>
              <a:gd name="connsiteY0" fmla="*/ 2329361 h 4096062"/>
              <a:gd name="connsiteX1" fmla="*/ 1570944 w 3136485"/>
              <a:gd name="connsiteY1" fmla="*/ 0 h 4096062"/>
              <a:gd name="connsiteX2" fmla="*/ 3125222 w 3136485"/>
              <a:gd name="connsiteY2" fmla="*/ 2356656 h 4096062"/>
              <a:gd name="connsiteX3" fmla="*/ 2370519 w 3136485"/>
              <a:gd name="connsiteY3" fmla="*/ 3865438 h 4096062"/>
              <a:gd name="connsiteX4" fmla="*/ 669011 w 3136485"/>
              <a:gd name="connsiteY4" fmla="*/ 3797199 h 4096062"/>
              <a:gd name="connsiteX5" fmla="*/ 37138 w 3136485"/>
              <a:gd name="connsiteY5" fmla="*/ 2329361 h 4096062"/>
              <a:gd name="connsiteX0" fmla="*/ 37138 w 3143460"/>
              <a:gd name="connsiteY0" fmla="*/ 2329361 h 4096062"/>
              <a:gd name="connsiteX1" fmla="*/ 1570944 w 3143460"/>
              <a:gd name="connsiteY1" fmla="*/ 0 h 4096062"/>
              <a:gd name="connsiteX2" fmla="*/ 3125222 w 3143460"/>
              <a:gd name="connsiteY2" fmla="*/ 2356656 h 4096062"/>
              <a:gd name="connsiteX3" fmla="*/ 2370519 w 3143460"/>
              <a:gd name="connsiteY3" fmla="*/ 3865438 h 4096062"/>
              <a:gd name="connsiteX4" fmla="*/ 669011 w 3143460"/>
              <a:gd name="connsiteY4" fmla="*/ 3797199 h 4096062"/>
              <a:gd name="connsiteX5" fmla="*/ 37138 w 3143460"/>
              <a:gd name="connsiteY5" fmla="*/ 2329361 h 4096062"/>
              <a:gd name="connsiteX0" fmla="*/ 37138 w 3143217"/>
              <a:gd name="connsiteY0" fmla="*/ 2329361 h 4076974"/>
              <a:gd name="connsiteX1" fmla="*/ 1570944 w 3143217"/>
              <a:gd name="connsiteY1" fmla="*/ 0 h 4076974"/>
              <a:gd name="connsiteX2" fmla="*/ 3125222 w 3143217"/>
              <a:gd name="connsiteY2" fmla="*/ 2356656 h 4076974"/>
              <a:gd name="connsiteX3" fmla="*/ 2370519 w 3143217"/>
              <a:gd name="connsiteY3" fmla="*/ 3865438 h 4076974"/>
              <a:gd name="connsiteX4" fmla="*/ 669011 w 3143217"/>
              <a:gd name="connsiteY4" fmla="*/ 3797199 h 4076974"/>
              <a:gd name="connsiteX5" fmla="*/ 37138 w 3143217"/>
              <a:gd name="connsiteY5" fmla="*/ 2329361 h 4076974"/>
              <a:gd name="connsiteX0" fmla="*/ 27855 w 3133934"/>
              <a:gd name="connsiteY0" fmla="*/ 2329361 h 4076974"/>
              <a:gd name="connsiteX1" fmla="*/ 1561661 w 3133934"/>
              <a:gd name="connsiteY1" fmla="*/ 0 h 4076974"/>
              <a:gd name="connsiteX2" fmla="*/ 3115939 w 3133934"/>
              <a:gd name="connsiteY2" fmla="*/ 2356656 h 4076974"/>
              <a:gd name="connsiteX3" fmla="*/ 2361236 w 3133934"/>
              <a:gd name="connsiteY3" fmla="*/ 3865438 h 4076974"/>
              <a:gd name="connsiteX4" fmla="*/ 659728 w 3133934"/>
              <a:gd name="connsiteY4" fmla="*/ 3797199 h 4076974"/>
              <a:gd name="connsiteX5" fmla="*/ 27855 w 3133934"/>
              <a:gd name="connsiteY5" fmla="*/ 2329361 h 4076974"/>
              <a:gd name="connsiteX0" fmla="*/ 27855 w 3135804"/>
              <a:gd name="connsiteY0" fmla="*/ 2329361 h 4076974"/>
              <a:gd name="connsiteX1" fmla="*/ 1561661 w 3135804"/>
              <a:gd name="connsiteY1" fmla="*/ 0 h 4076974"/>
              <a:gd name="connsiteX2" fmla="*/ 3115939 w 3135804"/>
              <a:gd name="connsiteY2" fmla="*/ 2356656 h 4076974"/>
              <a:gd name="connsiteX3" fmla="*/ 2361236 w 3135804"/>
              <a:gd name="connsiteY3" fmla="*/ 3865438 h 4076974"/>
              <a:gd name="connsiteX4" fmla="*/ 659728 w 3135804"/>
              <a:gd name="connsiteY4" fmla="*/ 3797199 h 4076974"/>
              <a:gd name="connsiteX5" fmla="*/ 27855 w 3135804"/>
              <a:gd name="connsiteY5" fmla="*/ 2329361 h 4076974"/>
              <a:gd name="connsiteX0" fmla="*/ 27855 w 3128662"/>
              <a:gd name="connsiteY0" fmla="*/ 2329361 h 4076974"/>
              <a:gd name="connsiteX1" fmla="*/ 1561661 w 3128662"/>
              <a:gd name="connsiteY1" fmla="*/ 0 h 4076974"/>
              <a:gd name="connsiteX2" fmla="*/ 3115939 w 3128662"/>
              <a:gd name="connsiteY2" fmla="*/ 2356656 h 4076974"/>
              <a:gd name="connsiteX3" fmla="*/ 2361236 w 3128662"/>
              <a:gd name="connsiteY3" fmla="*/ 3865438 h 4076974"/>
              <a:gd name="connsiteX4" fmla="*/ 659728 w 3128662"/>
              <a:gd name="connsiteY4" fmla="*/ 3797199 h 4076974"/>
              <a:gd name="connsiteX5" fmla="*/ 27855 w 3128662"/>
              <a:gd name="connsiteY5" fmla="*/ 2329361 h 4076974"/>
              <a:gd name="connsiteX0" fmla="*/ 27855 w 3137724"/>
              <a:gd name="connsiteY0" fmla="*/ 2329361 h 4076974"/>
              <a:gd name="connsiteX1" fmla="*/ 1561661 w 3137724"/>
              <a:gd name="connsiteY1" fmla="*/ 0 h 4076974"/>
              <a:gd name="connsiteX2" fmla="*/ 3115939 w 3137724"/>
              <a:gd name="connsiteY2" fmla="*/ 2356656 h 4076974"/>
              <a:gd name="connsiteX3" fmla="*/ 2361236 w 3137724"/>
              <a:gd name="connsiteY3" fmla="*/ 3865438 h 4076974"/>
              <a:gd name="connsiteX4" fmla="*/ 659728 w 3137724"/>
              <a:gd name="connsiteY4" fmla="*/ 3797199 h 4076974"/>
              <a:gd name="connsiteX5" fmla="*/ 27855 w 3137724"/>
              <a:gd name="connsiteY5" fmla="*/ 2329361 h 4076974"/>
              <a:gd name="connsiteX0" fmla="*/ 27855 w 3136929"/>
              <a:gd name="connsiteY0" fmla="*/ 2329361 h 4082382"/>
              <a:gd name="connsiteX1" fmla="*/ 1561661 w 3136929"/>
              <a:gd name="connsiteY1" fmla="*/ 0 h 4082382"/>
              <a:gd name="connsiteX2" fmla="*/ 3115939 w 3136929"/>
              <a:gd name="connsiteY2" fmla="*/ 2356656 h 4082382"/>
              <a:gd name="connsiteX3" fmla="*/ 2361236 w 3136929"/>
              <a:gd name="connsiteY3" fmla="*/ 3865438 h 4082382"/>
              <a:gd name="connsiteX4" fmla="*/ 659728 w 3136929"/>
              <a:gd name="connsiteY4" fmla="*/ 3797199 h 4082382"/>
              <a:gd name="connsiteX5" fmla="*/ 27855 w 3136929"/>
              <a:gd name="connsiteY5" fmla="*/ 2329361 h 4082382"/>
              <a:gd name="connsiteX0" fmla="*/ 2046 w 3111120"/>
              <a:gd name="connsiteY0" fmla="*/ 2329361 h 4082382"/>
              <a:gd name="connsiteX1" fmla="*/ 1535852 w 3111120"/>
              <a:gd name="connsiteY1" fmla="*/ 0 h 4082382"/>
              <a:gd name="connsiteX2" fmla="*/ 3090130 w 3111120"/>
              <a:gd name="connsiteY2" fmla="*/ 2356656 h 4082382"/>
              <a:gd name="connsiteX3" fmla="*/ 2335427 w 3111120"/>
              <a:gd name="connsiteY3" fmla="*/ 3865438 h 4082382"/>
              <a:gd name="connsiteX4" fmla="*/ 633919 w 3111120"/>
              <a:gd name="connsiteY4" fmla="*/ 3797199 h 4082382"/>
              <a:gd name="connsiteX5" fmla="*/ 2046 w 3111120"/>
              <a:gd name="connsiteY5" fmla="*/ 2329361 h 4082382"/>
              <a:gd name="connsiteX0" fmla="*/ 396 w 3109470"/>
              <a:gd name="connsiteY0" fmla="*/ 2329361 h 4082382"/>
              <a:gd name="connsiteX1" fmla="*/ 1534202 w 3109470"/>
              <a:gd name="connsiteY1" fmla="*/ 0 h 4082382"/>
              <a:gd name="connsiteX2" fmla="*/ 3088480 w 3109470"/>
              <a:gd name="connsiteY2" fmla="*/ 2356656 h 4082382"/>
              <a:gd name="connsiteX3" fmla="*/ 2333777 w 3109470"/>
              <a:gd name="connsiteY3" fmla="*/ 3865438 h 4082382"/>
              <a:gd name="connsiteX4" fmla="*/ 632269 w 3109470"/>
              <a:gd name="connsiteY4" fmla="*/ 3797199 h 4082382"/>
              <a:gd name="connsiteX5" fmla="*/ 396 w 3109470"/>
              <a:gd name="connsiteY5" fmla="*/ 2329361 h 4082382"/>
              <a:gd name="connsiteX0" fmla="*/ 375 w 3150392"/>
              <a:gd name="connsiteY0" fmla="*/ 2595492 h 4035583"/>
              <a:gd name="connsiteX1" fmla="*/ 1575124 w 3150392"/>
              <a:gd name="connsiteY1" fmla="*/ 0 h 4035583"/>
              <a:gd name="connsiteX2" fmla="*/ 3129402 w 3150392"/>
              <a:gd name="connsiteY2" fmla="*/ 2356656 h 4035583"/>
              <a:gd name="connsiteX3" fmla="*/ 2374699 w 3150392"/>
              <a:gd name="connsiteY3" fmla="*/ 3865438 h 4035583"/>
              <a:gd name="connsiteX4" fmla="*/ 673191 w 3150392"/>
              <a:gd name="connsiteY4" fmla="*/ 3797199 h 4035583"/>
              <a:gd name="connsiteX5" fmla="*/ 375 w 3150392"/>
              <a:gd name="connsiteY5" fmla="*/ 2595492 h 4035583"/>
              <a:gd name="connsiteX0" fmla="*/ 473 w 3150490"/>
              <a:gd name="connsiteY0" fmla="*/ 2595492 h 4035583"/>
              <a:gd name="connsiteX1" fmla="*/ 1575222 w 3150490"/>
              <a:gd name="connsiteY1" fmla="*/ 0 h 4035583"/>
              <a:gd name="connsiteX2" fmla="*/ 3129500 w 3150490"/>
              <a:gd name="connsiteY2" fmla="*/ 2356656 h 4035583"/>
              <a:gd name="connsiteX3" fmla="*/ 2374797 w 3150490"/>
              <a:gd name="connsiteY3" fmla="*/ 3865438 h 4035583"/>
              <a:gd name="connsiteX4" fmla="*/ 673289 w 3150490"/>
              <a:gd name="connsiteY4" fmla="*/ 3797199 h 4035583"/>
              <a:gd name="connsiteX5" fmla="*/ 473 w 3150490"/>
              <a:gd name="connsiteY5" fmla="*/ 2595492 h 4035583"/>
              <a:gd name="connsiteX0" fmla="*/ 168 w 3150185"/>
              <a:gd name="connsiteY0" fmla="*/ 2595492 h 4035583"/>
              <a:gd name="connsiteX1" fmla="*/ 1574917 w 3150185"/>
              <a:gd name="connsiteY1" fmla="*/ 0 h 4035583"/>
              <a:gd name="connsiteX2" fmla="*/ 3129195 w 3150185"/>
              <a:gd name="connsiteY2" fmla="*/ 2356656 h 4035583"/>
              <a:gd name="connsiteX3" fmla="*/ 2374492 w 3150185"/>
              <a:gd name="connsiteY3" fmla="*/ 3865438 h 4035583"/>
              <a:gd name="connsiteX4" fmla="*/ 672984 w 3150185"/>
              <a:gd name="connsiteY4" fmla="*/ 3797199 h 4035583"/>
              <a:gd name="connsiteX5" fmla="*/ 168 w 3150185"/>
              <a:gd name="connsiteY5" fmla="*/ 2595492 h 4035583"/>
              <a:gd name="connsiteX0" fmla="*/ 170 w 3143364"/>
              <a:gd name="connsiteY0" fmla="*/ 2527254 h 4038855"/>
              <a:gd name="connsiteX1" fmla="*/ 1568096 w 3143364"/>
              <a:gd name="connsiteY1" fmla="*/ 0 h 4038855"/>
              <a:gd name="connsiteX2" fmla="*/ 3122374 w 3143364"/>
              <a:gd name="connsiteY2" fmla="*/ 2356656 h 4038855"/>
              <a:gd name="connsiteX3" fmla="*/ 2367671 w 3143364"/>
              <a:gd name="connsiteY3" fmla="*/ 3865438 h 4038855"/>
              <a:gd name="connsiteX4" fmla="*/ 666163 w 3143364"/>
              <a:gd name="connsiteY4" fmla="*/ 3797199 h 4038855"/>
              <a:gd name="connsiteX5" fmla="*/ 170 w 3143364"/>
              <a:gd name="connsiteY5" fmla="*/ 2527254 h 4038855"/>
              <a:gd name="connsiteX0" fmla="*/ 1 w 3143195"/>
              <a:gd name="connsiteY0" fmla="*/ 2527254 h 4038855"/>
              <a:gd name="connsiteX1" fmla="*/ 1567927 w 3143195"/>
              <a:gd name="connsiteY1" fmla="*/ 0 h 4038855"/>
              <a:gd name="connsiteX2" fmla="*/ 3122205 w 3143195"/>
              <a:gd name="connsiteY2" fmla="*/ 2356656 h 4038855"/>
              <a:gd name="connsiteX3" fmla="*/ 2367502 w 3143195"/>
              <a:gd name="connsiteY3" fmla="*/ 3865438 h 4038855"/>
              <a:gd name="connsiteX4" fmla="*/ 665994 w 3143195"/>
              <a:gd name="connsiteY4" fmla="*/ 3797199 h 4038855"/>
              <a:gd name="connsiteX5" fmla="*/ 1 w 3143195"/>
              <a:gd name="connsiteY5" fmla="*/ 2527254 h 4038855"/>
              <a:gd name="connsiteX0" fmla="*/ 0 w 3143194"/>
              <a:gd name="connsiteY0" fmla="*/ 2527254 h 3866251"/>
              <a:gd name="connsiteX1" fmla="*/ 1567926 w 3143194"/>
              <a:gd name="connsiteY1" fmla="*/ 0 h 3866251"/>
              <a:gd name="connsiteX2" fmla="*/ 3122204 w 3143194"/>
              <a:gd name="connsiteY2" fmla="*/ 2356656 h 3866251"/>
              <a:gd name="connsiteX3" fmla="*/ 2367501 w 3143194"/>
              <a:gd name="connsiteY3" fmla="*/ 3865438 h 3866251"/>
              <a:gd name="connsiteX4" fmla="*/ 0 w 3143194"/>
              <a:gd name="connsiteY4" fmla="*/ 2527254 h 3866251"/>
              <a:gd name="connsiteX0" fmla="*/ 5 w 3122213"/>
              <a:gd name="connsiteY0" fmla="*/ 2527254 h 4098096"/>
              <a:gd name="connsiteX1" fmla="*/ 1567931 w 3122213"/>
              <a:gd name="connsiteY1" fmla="*/ 0 h 4098096"/>
              <a:gd name="connsiteX2" fmla="*/ 3122209 w 3122213"/>
              <a:gd name="connsiteY2" fmla="*/ 2356656 h 4098096"/>
              <a:gd name="connsiteX3" fmla="*/ 1582760 w 3122213"/>
              <a:gd name="connsiteY3" fmla="*/ 4097450 h 4098096"/>
              <a:gd name="connsiteX4" fmla="*/ 5 w 3122213"/>
              <a:gd name="connsiteY4" fmla="*/ 2527254 h 4098096"/>
              <a:gd name="connsiteX0" fmla="*/ 5 w 3122213"/>
              <a:gd name="connsiteY0" fmla="*/ 2527254 h 4098096"/>
              <a:gd name="connsiteX1" fmla="*/ 1567931 w 3122213"/>
              <a:gd name="connsiteY1" fmla="*/ 0 h 4098096"/>
              <a:gd name="connsiteX2" fmla="*/ 3122209 w 3122213"/>
              <a:gd name="connsiteY2" fmla="*/ 2356656 h 4098096"/>
              <a:gd name="connsiteX3" fmla="*/ 1582760 w 3122213"/>
              <a:gd name="connsiteY3" fmla="*/ 4097450 h 4098096"/>
              <a:gd name="connsiteX4" fmla="*/ 5 w 3122213"/>
              <a:gd name="connsiteY4" fmla="*/ 2527254 h 4098096"/>
              <a:gd name="connsiteX0" fmla="*/ 5 w 3122213"/>
              <a:gd name="connsiteY0" fmla="*/ 2527254 h 4097472"/>
              <a:gd name="connsiteX1" fmla="*/ 1567931 w 3122213"/>
              <a:gd name="connsiteY1" fmla="*/ 0 h 4097472"/>
              <a:gd name="connsiteX2" fmla="*/ 3122209 w 3122213"/>
              <a:gd name="connsiteY2" fmla="*/ 2356656 h 4097472"/>
              <a:gd name="connsiteX3" fmla="*/ 1582760 w 3122213"/>
              <a:gd name="connsiteY3" fmla="*/ 4097450 h 4097472"/>
              <a:gd name="connsiteX4" fmla="*/ 5 w 3122213"/>
              <a:gd name="connsiteY4" fmla="*/ 2527254 h 4097472"/>
              <a:gd name="connsiteX0" fmla="*/ 5 w 3122213"/>
              <a:gd name="connsiteY0" fmla="*/ 2527254 h 4097472"/>
              <a:gd name="connsiteX1" fmla="*/ 1567931 w 3122213"/>
              <a:gd name="connsiteY1" fmla="*/ 0 h 4097472"/>
              <a:gd name="connsiteX2" fmla="*/ 3122209 w 3122213"/>
              <a:gd name="connsiteY2" fmla="*/ 2356656 h 4097472"/>
              <a:gd name="connsiteX3" fmla="*/ 1582760 w 3122213"/>
              <a:gd name="connsiteY3" fmla="*/ 4097450 h 4097472"/>
              <a:gd name="connsiteX4" fmla="*/ 5 w 3122213"/>
              <a:gd name="connsiteY4" fmla="*/ 2527254 h 4097472"/>
              <a:gd name="connsiteX0" fmla="*/ 5 w 3142684"/>
              <a:gd name="connsiteY0" fmla="*/ 2527254 h 4097523"/>
              <a:gd name="connsiteX1" fmla="*/ 1567931 w 3142684"/>
              <a:gd name="connsiteY1" fmla="*/ 0 h 4097523"/>
              <a:gd name="connsiteX2" fmla="*/ 3142680 w 3142684"/>
              <a:gd name="connsiteY2" fmla="*/ 2581844 h 4097523"/>
              <a:gd name="connsiteX3" fmla="*/ 1582760 w 3142684"/>
              <a:gd name="connsiteY3" fmla="*/ 4097450 h 4097523"/>
              <a:gd name="connsiteX4" fmla="*/ 5 w 3142684"/>
              <a:gd name="connsiteY4" fmla="*/ 2527254 h 4097523"/>
              <a:gd name="connsiteX0" fmla="*/ 5 w 3142794"/>
              <a:gd name="connsiteY0" fmla="*/ 2527254 h 4097534"/>
              <a:gd name="connsiteX1" fmla="*/ 1567931 w 3142794"/>
              <a:gd name="connsiteY1" fmla="*/ 0 h 4097534"/>
              <a:gd name="connsiteX2" fmla="*/ 3142680 w 3142794"/>
              <a:gd name="connsiteY2" fmla="*/ 2581844 h 4097534"/>
              <a:gd name="connsiteX3" fmla="*/ 1582760 w 3142794"/>
              <a:gd name="connsiteY3" fmla="*/ 4097450 h 4097534"/>
              <a:gd name="connsiteX4" fmla="*/ 5 w 3142794"/>
              <a:gd name="connsiteY4" fmla="*/ 2527254 h 4097534"/>
              <a:gd name="connsiteX0" fmla="*/ 5 w 3142794"/>
              <a:gd name="connsiteY0" fmla="*/ 2527254 h 4097471"/>
              <a:gd name="connsiteX1" fmla="*/ 1567931 w 3142794"/>
              <a:gd name="connsiteY1" fmla="*/ 0 h 4097471"/>
              <a:gd name="connsiteX2" fmla="*/ 3142680 w 3142794"/>
              <a:gd name="connsiteY2" fmla="*/ 2581844 h 4097471"/>
              <a:gd name="connsiteX3" fmla="*/ 1582760 w 3142794"/>
              <a:gd name="connsiteY3" fmla="*/ 4097450 h 4097471"/>
              <a:gd name="connsiteX4" fmla="*/ 5 w 3142794"/>
              <a:gd name="connsiteY4" fmla="*/ 2527254 h 4097471"/>
              <a:gd name="connsiteX0" fmla="*/ 4 w 3142793"/>
              <a:gd name="connsiteY0" fmla="*/ 2527254 h 4097471"/>
              <a:gd name="connsiteX1" fmla="*/ 1567930 w 3142793"/>
              <a:gd name="connsiteY1" fmla="*/ 0 h 4097471"/>
              <a:gd name="connsiteX2" fmla="*/ 3142679 w 3142793"/>
              <a:gd name="connsiteY2" fmla="*/ 2581844 h 4097471"/>
              <a:gd name="connsiteX3" fmla="*/ 1582759 w 3142793"/>
              <a:gd name="connsiteY3" fmla="*/ 4097450 h 4097471"/>
              <a:gd name="connsiteX4" fmla="*/ 4 w 3142793"/>
              <a:gd name="connsiteY4" fmla="*/ 2527254 h 4097471"/>
              <a:gd name="connsiteX0" fmla="*/ 4 w 3142746"/>
              <a:gd name="connsiteY0" fmla="*/ 2527254 h 4097471"/>
              <a:gd name="connsiteX1" fmla="*/ 1567930 w 3142746"/>
              <a:gd name="connsiteY1" fmla="*/ 0 h 4097471"/>
              <a:gd name="connsiteX2" fmla="*/ 3142679 w 3142746"/>
              <a:gd name="connsiteY2" fmla="*/ 2581844 h 4097471"/>
              <a:gd name="connsiteX3" fmla="*/ 1582759 w 3142746"/>
              <a:gd name="connsiteY3" fmla="*/ 4097450 h 4097471"/>
              <a:gd name="connsiteX4" fmla="*/ 4 w 3142746"/>
              <a:gd name="connsiteY4" fmla="*/ 2527254 h 409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2746" h="4097471">
                <a:moveTo>
                  <a:pt x="4" y="2527254"/>
                </a:moveTo>
                <a:cubicBezTo>
                  <a:pt x="-2468" y="1673749"/>
                  <a:pt x="1363736" y="244193"/>
                  <a:pt x="1567930" y="0"/>
                </a:cubicBezTo>
                <a:cubicBezTo>
                  <a:pt x="1772124" y="246466"/>
                  <a:pt x="3153855" y="1782930"/>
                  <a:pt x="3142679" y="2581844"/>
                </a:cubicBezTo>
                <a:cubicBezTo>
                  <a:pt x="3131503" y="3380758"/>
                  <a:pt x="2440908" y="4092900"/>
                  <a:pt x="1582759" y="4097450"/>
                </a:cubicBezTo>
                <a:cubicBezTo>
                  <a:pt x="724610" y="4102000"/>
                  <a:pt x="2476" y="3380759"/>
                  <a:pt x="4" y="2527254"/>
                </a:cubicBezTo>
                <a:close/>
              </a:path>
            </a:pathLst>
          </a:custGeom>
          <a:solidFill>
            <a:srgbClr val="0072BC"/>
          </a:solidFill>
        </p:spPr>
        <p:txBody>
          <a:bodyPr tIns="2016000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0" indent="0" algn="ctr">
              <a:buNone/>
              <a:defRPr sz="20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67017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868145" y="484188"/>
            <a:ext cx="2699594" cy="395286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10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rand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544" y="1167594"/>
            <a:ext cx="7772400" cy="720080"/>
          </a:xfrm>
        </p:spPr>
        <p:txBody>
          <a:bodyPr anchor="t">
            <a:noAutofit/>
          </a:bodyPr>
          <a:lstStyle>
            <a:lvl1pPr>
              <a:defRPr sz="4800" baseline="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392" y="3003798"/>
            <a:ext cx="1628346" cy="1929891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44" y="1914525"/>
            <a:ext cx="6400800" cy="657225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2"/>
                </a:solidFill>
              </a:defRPr>
            </a:lvl1pPr>
            <a:lvl2pPr marL="45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722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ntent - Pictur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67544" y="1167594"/>
            <a:ext cx="5364596" cy="540060"/>
          </a:xfrm>
        </p:spPr>
        <p:txBody>
          <a:bodyPr anchor="t">
            <a:noAutofit/>
          </a:bodyPr>
          <a:lstStyle>
            <a:lvl1pPr>
              <a:defRPr sz="2400" baseline="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0"/>
          </p:nvPr>
        </p:nvSpPr>
        <p:spPr>
          <a:xfrm>
            <a:off x="5868144" y="888551"/>
            <a:ext cx="2699594" cy="40519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868145" y="484188"/>
            <a:ext cx="2699594" cy="395286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8313" y="1743075"/>
            <a:ext cx="5364162" cy="2989263"/>
          </a:xfrm>
        </p:spPr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940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ntent - Pictur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67544" y="1167594"/>
            <a:ext cx="5364596" cy="540060"/>
          </a:xfrm>
        </p:spPr>
        <p:txBody>
          <a:bodyPr anchor="t">
            <a:noAutofit/>
          </a:bodyPr>
          <a:lstStyle>
            <a:lvl1pPr>
              <a:defRPr sz="2400" baseline="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868145" y="484188"/>
            <a:ext cx="2699594" cy="395286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8313" y="1743075"/>
            <a:ext cx="5183807" cy="2989263"/>
          </a:xfrm>
        </p:spPr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0"/>
          </p:nvPr>
        </p:nvSpPr>
        <p:spPr>
          <a:xfrm>
            <a:off x="5690203" y="1743658"/>
            <a:ext cx="2880000" cy="192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00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o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868145" y="484188"/>
            <a:ext cx="2699594" cy="395286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627785" y="513537"/>
            <a:ext cx="3419570" cy="4434702"/>
          </a:xfrm>
          <a:custGeom>
            <a:avLst/>
            <a:gdLst>
              <a:gd name="connsiteX0" fmla="*/ 3 w 2808312"/>
              <a:gd name="connsiteY0" fmla="*/ 1565086 h 4097460"/>
              <a:gd name="connsiteX1" fmla="*/ 1404156 w 2808312"/>
              <a:gd name="connsiteY1" fmla="*/ 0 h 4097460"/>
              <a:gd name="connsiteX2" fmla="*/ 2808309 w 2808312"/>
              <a:gd name="connsiteY2" fmla="*/ 1565086 h 4097460"/>
              <a:gd name="connsiteX3" fmla="*/ 2271970 w 2808312"/>
              <a:gd name="connsiteY3" fmla="*/ 4097450 h 4097460"/>
              <a:gd name="connsiteX4" fmla="*/ 536342 w 2808312"/>
              <a:gd name="connsiteY4" fmla="*/ 4097450 h 4097460"/>
              <a:gd name="connsiteX5" fmla="*/ 3 w 2808312"/>
              <a:gd name="connsiteY5" fmla="*/ 1565086 h 4097460"/>
              <a:gd name="connsiteX0" fmla="*/ 0 w 2808306"/>
              <a:gd name="connsiteY0" fmla="*/ 1565086 h 4097450"/>
              <a:gd name="connsiteX1" fmla="*/ 1404153 w 2808306"/>
              <a:gd name="connsiteY1" fmla="*/ 0 h 4097450"/>
              <a:gd name="connsiteX2" fmla="*/ 2808306 w 2808306"/>
              <a:gd name="connsiteY2" fmla="*/ 1565086 h 4097450"/>
              <a:gd name="connsiteX3" fmla="*/ 2271967 w 2808306"/>
              <a:gd name="connsiteY3" fmla="*/ 4097450 h 4097450"/>
              <a:gd name="connsiteX4" fmla="*/ 536339 w 2808306"/>
              <a:gd name="connsiteY4" fmla="*/ 4097450 h 4097450"/>
              <a:gd name="connsiteX5" fmla="*/ 0 w 2808306"/>
              <a:gd name="connsiteY5" fmla="*/ 1565086 h 4097450"/>
              <a:gd name="connsiteX0" fmla="*/ 36856 w 2845162"/>
              <a:gd name="connsiteY0" fmla="*/ 1565086 h 4097450"/>
              <a:gd name="connsiteX1" fmla="*/ 1441009 w 2845162"/>
              <a:gd name="connsiteY1" fmla="*/ 0 h 4097450"/>
              <a:gd name="connsiteX2" fmla="*/ 2845162 w 2845162"/>
              <a:gd name="connsiteY2" fmla="*/ 1565086 h 4097450"/>
              <a:gd name="connsiteX3" fmla="*/ 2308823 w 2845162"/>
              <a:gd name="connsiteY3" fmla="*/ 4097450 h 4097450"/>
              <a:gd name="connsiteX4" fmla="*/ 573195 w 2845162"/>
              <a:gd name="connsiteY4" fmla="*/ 4097450 h 4097450"/>
              <a:gd name="connsiteX5" fmla="*/ 36856 w 2845162"/>
              <a:gd name="connsiteY5" fmla="*/ 1565086 h 4097450"/>
              <a:gd name="connsiteX0" fmla="*/ 36856 w 2882018"/>
              <a:gd name="connsiteY0" fmla="*/ 1565086 h 4097450"/>
              <a:gd name="connsiteX1" fmla="*/ 1441009 w 2882018"/>
              <a:gd name="connsiteY1" fmla="*/ 0 h 4097450"/>
              <a:gd name="connsiteX2" fmla="*/ 2845162 w 2882018"/>
              <a:gd name="connsiteY2" fmla="*/ 1565086 h 4097450"/>
              <a:gd name="connsiteX3" fmla="*/ 2308823 w 2882018"/>
              <a:gd name="connsiteY3" fmla="*/ 4097450 h 4097450"/>
              <a:gd name="connsiteX4" fmla="*/ 573195 w 2882018"/>
              <a:gd name="connsiteY4" fmla="*/ 4097450 h 4097450"/>
              <a:gd name="connsiteX5" fmla="*/ 36856 w 2882018"/>
              <a:gd name="connsiteY5" fmla="*/ 1565086 h 4097450"/>
              <a:gd name="connsiteX0" fmla="*/ 29664 w 3004479"/>
              <a:gd name="connsiteY0" fmla="*/ 2329361 h 4368318"/>
              <a:gd name="connsiteX1" fmla="*/ 1563470 w 3004479"/>
              <a:gd name="connsiteY1" fmla="*/ 0 h 4368318"/>
              <a:gd name="connsiteX2" fmla="*/ 2967623 w 3004479"/>
              <a:gd name="connsiteY2" fmla="*/ 1565086 h 4368318"/>
              <a:gd name="connsiteX3" fmla="*/ 2431284 w 3004479"/>
              <a:gd name="connsiteY3" fmla="*/ 4097450 h 4368318"/>
              <a:gd name="connsiteX4" fmla="*/ 695656 w 3004479"/>
              <a:gd name="connsiteY4" fmla="*/ 4097450 h 4368318"/>
              <a:gd name="connsiteX5" fmla="*/ 29664 w 3004479"/>
              <a:gd name="connsiteY5" fmla="*/ 2329361 h 4368318"/>
              <a:gd name="connsiteX0" fmla="*/ 29664 w 3146516"/>
              <a:gd name="connsiteY0" fmla="*/ 2329361 h 4316758"/>
              <a:gd name="connsiteX1" fmla="*/ 1563470 w 3146516"/>
              <a:gd name="connsiteY1" fmla="*/ 0 h 4316758"/>
              <a:gd name="connsiteX2" fmla="*/ 3117748 w 3146516"/>
              <a:gd name="connsiteY2" fmla="*/ 2356656 h 4316758"/>
              <a:gd name="connsiteX3" fmla="*/ 2431284 w 3146516"/>
              <a:gd name="connsiteY3" fmla="*/ 4097450 h 4316758"/>
              <a:gd name="connsiteX4" fmla="*/ 695656 w 3146516"/>
              <a:gd name="connsiteY4" fmla="*/ 4097450 h 4316758"/>
              <a:gd name="connsiteX5" fmla="*/ 29664 w 3146516"/>
              <a:gd name="connsiteY5" fmla="*/ 2329361 h 4316758"/>
              <a:gd name="connsiteX0" fmla="*/ 168624 w 3285476"/>
              <a:gd name="connsiteY0" fmla="*/ 2329361 h 4316758"/>
              <a:gd name="connsiteX1" fmla="*/ 1702430 w 3285476"/>
              <a:gd name="connsiteY1" fmla="*/ 0 h 4316758"/>
              <a:gd name="connsiteX2" fmla="*/ 3256708 w 3285476"/>
              <a:gd name="connsiteY2" fmla="*/ 2356656 h 4316758"/>
              <a:gd name="connsiteX3" fmla="*/ 2570244 w 3285476"/>
              <a:gd name="connsiteY3" fmla="*/ 4097450 h 4316758"/>
              <a:gd name="connsiteX4" fmla="*/ 834616 w 3285476"/>
              <a:gd name="connsiteY4" fmla="*/ 4097450 h 4316758"/>
              <a:gd name="connsiteX5" fmla="*/ 168624 w 3285476"/>
              <a:gd name="connsiteY5" fmla="*/ 2329361 h 4316758"/>
              <a:gd name="connsiteX0" fmla="*/ 1700 w 3118552"/>
              <a:gd name="connsiteY0" fmla="*/ 2329361 h 4316758"/>
              <a:gd name="connsiteX1" fmla="*/ 1535506 w 3118552"/>
              <a:gd name="connsiteY1" fmla="*/ 0 h 4316758"/>
              <a:gd name="connsiteX2" fmla="*/ 3089784 w 3118552"/>
              <a:gd name="connsiteY2" fmla="*/ 2356656 h 4316758"/>
              <a:gd name="connsiteX3" fmla="*/ 2403320 w 3118552"/>
              <a:gd name="connsiteY3" fmla="*/ 4097450 h 4316758"/>
              <a:gd name="connsiteX4" fmla="*/ 667692 w 3118552"/>
              <a:gd name="connsiteY4" fmla="*/ 4097450 h 4316758"/>
              <a:gd name="connsiteX5" fmla="*/ 1700 w 3118552"/>
              <a:gd name="connsiteY5" fmla="*/ 2329361 h 4316758"/>
              <a:gd name="connsiteX0" fmla="*/ 40 w 3116892"/>
              <a:gd name="connsiteY0" fmla="*/ 2329361 h 4316758"/>
              <a:gd name="connsiteX1" fmla="*/ 1533846 w 3116892"/>
              <a:gd name="connsiteY1" fmla="*/ 0 h 4316758"/>
              <a:gd name="connsiteX2" fmla="*/ 3088124 w 3116892"/>
              <a:gd name="connsiteY2" fmla="*/ 2356656 h 4316758"/>
              <a:gd name="connsiteX3" fmla="*/ 2401660 w 3116892"/>
              <a:gd name="connsiteY3" fmla="*/ 4097450 h 4316758"/>
              <a:gd name="connsiteX4" fmla="*/ 666032 w 3116892"/>
              <a:gd name="connsiteY4" fmla="*/ 4097450 h 4316758"/>
              <a:gd name="connsiteX5" fmla="*/ 40 w 3116892"/>
              <a:gd name="connsiteY5" fmla="*/ 2329361 h 4316758"/>
              <a:gd name="connsiteX0" fmla="*/ 40 w 3257172"/>
              <a:gd name="connsiteY0" fmla="*/ 2329361 h 4316758"/>
              <a:gd name="connsiteX1" fmla="*/ 1533846 w 3257172"/>
              <a:gd name="connsiteY1" fmla="*/ 0 h 4316758"/>
              <a:gd name="connsiteX2" fmla="*/ 3088124 w 3257172"/>
              <a:gd name="connsiteY2" fmla="*/ 2356656 h 4316758"/>
              <a:gd name="connsiteX3" fmla="*/ 2401660 w 3257172"/>
              <a:gd name="connsiteY3" fmla="*/ 4097450 h 4316758"/>
              <a:gd name="connsiteX4" fmla="*/ 666032 w 3257172"/>
              <a:gd name="connsiteY4" fmla="*/ 4097450 h 4316758"/>
              <a:gd name="connsiteX5" fmla="*/ 40 w 3257172"/>
              <a:gd name="connsiteY5" fmla="*/ 2329361 h 4316758"/>
              <a:gd name="connsiteX0" fmla="*/ 40 w 3088225"/>
              <a:gd name="connsiteY0" fmla="*/ 2329361 h 4316758"/>
              <a:gd name="connsiteX1" fmla="*/ 1533846 w 3088225"/>
              <a:gd name="connsiteY1" fmla="*/ 0 h 4316758"/>
              <a:gd name="connsiteX2" fmla="*/ 3088124 w 3088225"/>
              <a:gd name="connsiteY2" fmla="*/ 2356656 h 4316758"/>
              <a:gd name="connsiteX3" fmla="*/ 2401660 w 3088225"/>
              <a:gd name="connsiteY3" fmla="*/ 4097450 h 4316758"/>
              <a:gd name="connsiteX4" fmla="*/ 666032 w 3088225"/>
              <a:gd name="connsiteY4" fmla="*/ 4097450 h 4316758"/>
              <a:gd name="connsiteX5" fmla="*/ 40 w 3088225"/>
              <a:gd name="connsiteY5" fmla="*/ 2329361 h 4316758"/>
              <a:gd name="connsiteX0" fmla="*/ 33460 w 3121647"/>
              <a:gd name="connsiteY0" fmla="*/ 2329361 h 4194475"/>
              <a:gd name="connsiteX1" fmla="*/ 1567266 w 3121647"/>
              <a:gd name="connsiteY1" fmla="*/ 0 h 4194475"/>
              <a:gd name="connsiteX2" fmla="*/ 3121544 w 3121647"/>
              <a:gd name="connsiteY2" fmla="*/ 2356656 h 4194475"/>
              <a:gd name="connsiteX3" fmla="*/ 2435080 w 3121647"/>
              <a:gd name="connsiteY3" fmla="*/ 4097450 h 4194475"/>
              <a:gd name="connsiteX4" fmla="*/ 665333 w 3121647"/>
              <a:gd name="connsiteY4" fmla="*/ 3797199 h 4194475"/>
              <a:gd name="connsiteX5" fmla="*/ 33460 w 3121647"/>
              <a:gd name="connsiteY5" fmla="*/ 2329361 h 4194475"/>
              <a:gd name="connsiteX0" fmla="*/ 32801 w 3143624"/>
              <a:gd name="connsiteY0" fmla="*/ 2329361 h 4020083"/>
              <a:gd name="connsiteX1" fmla="*/ 1566607 w 3143624"/>
              <a:gd name="connsiteY1" fmla="*/ 0 h 4020083"/>
              <a:gd name="connsiteX2" fmla="*/ 3120885 w 3143624"/>
              <a:gd name="connsiteY2" fmla="*/ 2356656 h 4020083"/>
              <a:gd name="connsiteX3" fmla="*/ 2366182 w 3143624"/>
              <a:gd name="connsiteY3" fmla="*/ 3865438 h 4020083"/>
              <a:gd name="connsiteX4" fmla="*/ 664674 w 3143624"/>
              <a:gd name="connsiteY4" fmla="*/ 3797199 h 4020083"/>
              <a:gd name="connsiteX5" fmla="*/ 32801 w 3143624"/>
              <a:gd name="connsiteY5" fmla="*/ 2329361 h 4020083"/>
              <a:gd name="connsiteX0" fmla="*/ 32801 w 3146956"/>
              <a:gd name="connsiteY0" fmla="*/ 2329361 h 4063232"/>
              <a:gd name="connsiteX1" fmla="*/ 1566607 w 3146956"/>
              <a:gd name="connsiteY1" fmla="*/ 0 h 4063232"/>
              <a:gd name="connsiteX2" fmla="*/ 3120885 w 3146956"/>
              <a:gd name="connsiteY2" fmla="*/ 2356656 h 4063232"/>
              <a:gd name="connsiteX3" fmla="*/ 2366182 w 3146956"/>
              <a:gd name="connsiteY3" fmla="*/ 3865438 h 4063232"/>
              <a:gd name="connsiteX4" fmla="*/ 664674 w 3146956"/>
              <a:gd name="connsiteY4" fmla="*/ 3797199 h 4063232"/>
              <a:gd name="connsiteX5" fmla="*/ 32801 w 3146956"/>
              <a:gd name="connsiteY5" fmla="*/ 2329361 h 406323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47284"/>
              <a:gd name="connsiteY0" fmla="*/ 2329361 h 4096062"/>
              <a:gd name="connsiteX1" fmla="*/ 1570944 w 3147284"/>
              <a:gd name="connsiteY1" fmla="*/ 0 h 4096062"/>
              <a:gd name="connsiteX2" fmla="*/ 3125222 w 3147284"/>
              <a:gd name="connsiteY2" fmla="*/ 2356656 h 4096062"/>
              <a:gd name="connsiteX3" fmla="*/ 2370519 w 3147284"/>
              <a:gd name="connsiteY3" fmla="*/ 3865438 h 4096062"/>
              <a:gd name="connsiteX4" fmla="*/ 669011 w 3147284"/>
              <a:gd name="connsiteY4" fmla="*/ 3797199 h 4096062"/>
              <a:gd name="connsiteX5" fmla="*/ 37138 w 3147284"/>
              <a:gd name="connsiteY5" fmla="*/ 2329361 h 4096062"/>
              <a:gd name="connsiteX0" fmla="*/ 37138 w 3136485"/>
              <a:gd name="connsiteY0" fmla="*/ 2329361 h 4096062"/>
              <a:gd name="connsiteX1" fmla="*/ 1570944 w 3136485"/>
              <a:gd name="connsiteY1" fmla="*/ 0 h 4096062"/>
              <a:gd name="connsiteX2" fmla="*/ 3125222 w 3136485"/>
              <a:gd name="connsiteY2" fmla="*/ 2356656 h 4096062"/>
              <a:gd name="connsiteX3" fmla="*/ 2370519 w 3136485"/>
              <a:gd name="connsiteY3" fmla="*/ 3865438 h 4096062"/>
              <a:gd name="connsiteX4" fmla="*/ 669011 w 3136485"/>
              <a:gd name="connsiteY4" fmla="*/ 3797199 h 4096062"/>
              <a:gd name="connsiteX5" fmla="*/ 37138 w 3136485"/>
              <a:gd name="connsiteY5" fmla="*/ 2329361 h 4096062"/>
              <a:gd name="connsiteX0" fmla="*/ 37138 w 3143460"/>
              <a:gd name="connsiteY0" fmla="*/ 2329361 h 4096062"/>
              <a:gd name="connsiteX1" fmla="*/ 1570944 w 3143460"/>
              <a:gd name="connsiteY1" fmla="*/ 0 h 4096062"/>
              <a:gd name="connsiteX2" fmla="*/ 3125222 w 3143460"/>
              <a:gd name="connsiteY2" fmla="*/ 2356656 h 4096062"/>
              <a:gd name="connsiteX3" fmla="*/ 2370519 w 3143460"/>
              <a:gd name="connsiteY3" fmla="*/ 3865438 h 4096062"/>
              <a:gd name="connsiteX4" fmla="*/ 669011 w 3143460"/>
              <a:gd name="connsiteY4" fmla="*/ 3797199 h 4096062"/>
              <a:gd name="connsiteX5" fmla="*/ 37138 w 3143460"/>
              <a:gd name="connsiteY5" fmla="*/ 2329361 h 4096062"/>
              <a:gd name="connsiteX0" fmla="*/ 37138 w 3143217"/>
              <a:gd name="connsiteY0" fmla="*/ 2329361 h 4076974"/>
              <a:gd name="connsiteX1" fmla="*/ 1570944 w 3143217"/>
              <a:gd name="connsiteY1" fmla="*/ 0 h 4076974"/>
              <a:gd name="connsiteX2" fmla="*/ 3125222 w 3143217"/>
              <a:gd name="connsiteY2" fmla="*/ 2356656 h 4076974"/>
              <a:gd name="connsiteX3" fmla="*/ 2370519 w 3143217"/>
              <a:gd name="connsiteY3" fmla="*/ 3865438 h 4076974"/>
              <a:gd name="connsiteX4" fmla="*/ 669011 w 3143217"/>
              <a:gd name="connsiteY4" fmla="*/ 3797199 h 4076974"/>
              <a:gd name="connsiteX5" fmla="*/ 37138 w 3143217"/>
              <a:gd name="connsiteY5" fmla="*/ 2329361 h 4076974"/>
              <a:gd name="connsiteX0" fmla="*/ 27855 w 3133934"/>
              <a:gd name="connsiteY0" fmla="*/ 2329361 h 4076974"/>
              <a:gd name="connsiteX1" fmla="*/ 1561661 w 3133934"/>
              <a:gd name="connsiteY1" fmla="*/ 0 h 4076974"/>
              <a:gd name="connsiteX2" fmla="*/ 3115939 w 3133934"/>
              <a:gd name="connsiteY2" fmla="*/ 2356656 h 4076974"/>
              <a:gd name="connsiteX3" fmla="*/ 2361236 w 3133934"/>
              <a:gd name="connsiteY3" fmla="*/ 3865438 h 4076974"/>
              <a:gd name="connsiteX4" fmla="*/ 659728 w 3133934"/>
              <a:gd name="connsiteY4" fmla="*/ 3797199 h 4076974"/>
              <a:gd name="connsiteX5" fmla="*/ 27855 w 3133934"/>
              <a:gd name="connsiteY5" fmla="*/ 2329361 h 4076974"/>
              <a:gd name="connsiteX0" fmla="*/ 27855 w 3135804"/>
              <a:gd name="connsiteY0" fmla="*/ 2329361 h 4076974"/>
              <a:gd name="connsiteX1" fmla="*/ 1561661 w 3135804"/>
              <a:gd name="connsiteY1" fmla="*/ 0 h 4076974"/>
              <a:gd name="connsiteX2" fmla="*/ 3115939 w 3135804"/>
              <a:gd name="connsiteY2" fmla="*/ 2356656 h 4076974"/>
              <a:gd name="connsiteX3" fmla="*/ 2361236 w 3135804"/>
              <a:gd name="connsiteY3" fmla="*/ 3865438 h 4076974"/>
              <a:gd name="connsiteX4" fmla="*/ 659728 w 3135804"/>
              <a:gd name="connsiteY4" fmla="*/ 3797199 h 4076974"/>
              <a:gd name="connsiteX5" fmla="*/ 27855 w 3135804"/>
              <a:gd name="connsiteY5" fmla="*/ 2329361 h 4076974"/>
              <a:gd name="connsiteX0" fmla="*/ 27855 w 3128662"/>
              <a:gd name="connsiteY0" fmla="*/ 2329361 h 4076974"/>
              <a:gd name="connsiteX1" fmla="*/ 1561661 w 3128662"/>
              <a:gd name="connsiteY1" fmla="*/ 0 h 4076974"/>
              <a:gd name="connsiteX2" fmla="*/ 3115939 w 3128662"/>
              <a:gd name="connsiteY2" fmla="*/ 2356656 h 4076974"/>
              <a:gd name="connsiteX3" fmla="*/ 2361236 w 3128662"/>
              <a:gd name="connsiteY3" fmla="*/ 3865438 h 4076974"/>
              <a:gd name="connsiteX4" fmla="*/ 659728 w 3128662"/>
              <a:gd name="connsiteY4" fmla="*/ 3797199 h 4076974"/>
              <a:gd name="connsiteX5" fmla="*/ 27855 w 3128662"/>
              <a:gd name="connsiteY5" fmla="*/ 2329361 h 4076974"/>
              <a:gd name="connsiteX0" fmla="*/ 27855 w 3137724"/>
              <a:gd name="connsiteY0" fmla="*/ 2329361 h 4076974"/>
              <a:gd name="connsiteX1" fmla="*/ 1561661 w 3137724"/>
              <a:gd name="connsiteY1" fmla="*/ 0 h 4076974"/>
              <a:gd name="connsiteX2" fmla="*/ 3115939 w 3137724"/>
              <a:gd name="connsiteY2" fmla="*/ 2356656 h 4076974"/>
              <a:gd name="connsiteX3" fmla="*/ 2361236 w 3137724"/>
              <a:gd name="connsiteY3" fmla="*/ 3865438 h 4076974"/>
              <a:gd name="connsiteX4" fmla="*/ 659728 w 3137724"/>
              <a:gd name="connsiteY4" fmla="*/ 3797199 h 4076974"/>
              <a:gd name="connsiteX5" fmla="*/ 27855 w 3137724"/>
              <a:gd name="connsiteY5" fmla="*/ 2329361 h 4076974"/>
              <a:gd name="connsiteX0" fmla="*/ 27855 w 3136929"/>
              <a:gd name="connsiteY0" fmla="*/ 2329361 h 4082382"/>
              <a:gd name="connsiteX1" fmla="*/ 1561661 w 3136929"/>
              <a:gd name="connsiteY1" fmla="*/ 0 h 4082382"/>
              <a:gd name="connsiteX2" fmla="*/ 3115939 w 3136929"/>
              <a:gd name="connsiteY2" fmla="*/ 2356656 h 4082382"/>
              <a:gd name="connsiteX3" fmla="*/ 2361236 w 3136929"/>
              <a:gd name="connsiteY3" fmla="*/ 3865438 h 4082382"/>
              <a:gd name="connsiteX4" fmla="*/ 659728 w 3136929"/>
              <a:gd name="connsiteY4" fmla="*/ 3797199 h 4082382"/>
              <a:gd name="connsiteX5" fmla="*/ 27855 w 3136929"/>
              <a:gd name="connsiteY5" fmla="*/ 2329361 h 4082382"/>
              <a:gd name="connsiteX0" fmla="*/ 2046 w 3111120"/>
              <a:gd name="connsiteY0" fmla="*/ 2329361 h 4082382"/>
              <a:gd name="connsiteX1" fmla="*/ 1535852 w 3111120"/>
              <a:gd name="connsiteY1" fmla="*/ 0 h 4082382"/>
              <a:gd name="connsiteX2" fmla="*/ 3090130 w 3111120"/>
              <a:gd name="connsiteY2" fmla="*/ 2356656 h 4082382"/>
              <a:gd name="connsiteX3" fmla="*/ 2335427 w 3111120"/>
              <a:gd name="connsiteY3" fmla="*/ 3865438 h 4082382"/>
              <a:gd name="connsiteX4" fmla="*/ 633919 w 3111120"/>
              <a:gd name="connsiteY4" fmla="*/ 3797199 h 4082382"/>
              <a:gd name="connsiteX5" fmla="*/ 2046 w 3111120"/>
              <a:gd name="connsiteY5" fmla="*/ 2329361 h 4082382"/>
              <a:gd name="connsiteX0" fmla="*/ 396 w 3109470"/>
              <a:gd name="connsiteY0" fmla="*/ 2329361 h 4082382"/>
              <a:gd name="connsiteX1" fmla="*/ 1534202 w 3109470"/>
              <a:gd name="connsiteY1" fmla="*/ 0 h 4082382"/>
              <a:gd name="connsiteX2" fmla="*/ 3088480 w 3109470"/>
              <a:gd name="connsiteY2" fmla="*/ 2356656 h 4082382"/>
              <a:gd name="connsiteX3" fmla="*/ 2333777 w 3109470"/>
              <a:gd name="connsiteY3" fmla="*/ 3865438 h 4082382"/>
              <a:gd name="connsiteX4" fmla="*/ 632269 w 3109470"/>
              <a:gd name="connsiteY4" fmla="*/ 3797199 h 4082382"/>
              <a:gd name="connsiteX5" fmla="*/ 396 w 3109470"/>
              <a:gd name="connsiteY5" fmla="*/ 2329361 h 4082382"/>
              <a:gd name="connsiteX0" fmla="*/ 375 w 3150392"/>
              <a:gd name="connsiteY0" fmla="*/ 2595492 h 4035583"/>
              <a:gd name="connsiteX1" fmla="*/ 1575124 w 3150392"/>
              <a:gd name="connsiteY1" fmla="*/ 0 h 4035583"/>
              <a:gd name="connsiteX2" fmla="*/ 3129402 w 3150392"/>
              <a:gd name="connsiteY2" fmla="*/ 2356656 h 4035583"/>
              <a:gd name="connsiteX3" fmla="*/ 2374699 w 3150392"/>
              <a:gd name="connsiteY3" fmla="*/ 3865438 h 4035583"/>
              <a:gd name="connsiteX4" fmla="*/ 673191 w 3150392"/>
              <a:gd name="connsiteY4" fmla="*/ 3797199 h 4035583"/>
              <a:gd name="connsiteX5" fmla="*/ 375 w 3150392"/>
              <a:gd name="connsiteY5" fmla="*/ 2595492 h 4035583"/>
              <a:gd name="connsiteX0" fmla="*/ 473 w 3150490"/>
              <a:gd name="connsiteY0" fmla="*/ 2595492 h 4035583"/>
              <a:gd name="connsiteX1" fmla="*/ 1575222 w 3150490"/>
              <a:gd name="connsiteY1" fmla="*/ 0 h 4035583"/>
              <a:gd name="connsiteX2" fmla="*/ 3129500 w 3150490"/>
              <a:gd name="connsiteY2" fmla="*/ 2356656 h 4035583"/>
              <a:gd name="connsiteX3" fmla="*/ 2374797 w 3150490"/>
              <a:gd name="connsiteY3" fmla="*/ 3865438 h 4035583"/>
              <a:gd name="connsiteX4" fmla="*/ 673289 w 3150490"/>
              <a:gd name="connsiteY4" fmla="*/ 3797199 h 4035583"/>
              <a:gd name="connsiteX5" fmla="*/ 473 w 3150490"/>
              <a:gd name="connsiteY5" fmla="*/ 2595492 h 4035583"/>
              <a:gd name="connsiteX0" fmla="*/ 168 w 3150185"/>
              <a:gd name="connsiteY0" fmla="*/ 2595492 h 4035583"/>
              <a:gd name="connsiteX1" fmla="*/ 1574917 w 3150185"/>
              <a:gd name="connsiteY1" fmla="*/ 0 h 4035583"/>
              <a:gd name="connsiteX2" fmla="*/ 3129195 w 3150185"/>
              <a:gd name="connsiteY2" fmla="*/ 2356656 h 4035583"/>
              <a:gd name="connsiteX3" fmla="*/ 2374492 w 3150185"/>
              <a:gd name="connsiteY3" fmla="*/ 3865438 h 4035583"/>
              <a:gd name="connsiteX4" fmla="*/ 672984 w 3150185"/>
              <a:gd name="connsiteY4" fmla="*/ 3797199 h 4035583"/>
              <a:gd name="connsiteX5" fmla="*/ 168 w 3150185"/>
              <a:gd name="connsiteY5" fmla="*/ 2595492 h 4035583"/>
              <a:gd name="connsiteX0" fmla="*/ 170 w 3143364"/>
              <a:gd name="connsiteY0" fmla="*/ 2527254 h 4038855"/>
              <a:gd name="connsiteX1" fmla="*/ 1568096 w 3143364"/>
              <a:gd name="connsiteY1" fmla="*/ 0 h 4038855"/>
              <a:gd name="connsiteX2" fmla="*/ 3122374 w 3143364"/>
              <a:gd name="connsiteY2" fmla="*/ 2356656 h 4038855"/>
              <a:gd name="connsiteX3" fmla="*/ 2367671 w 3143364"/>
              <a:gd name="connsiteY3" fmla="*/ 3865438 h 4038855"/>
              <a:gd name="connsiteX4" fmla="*/ 666163 w 3143364"/>
              <a:gd name="connsiteY4" fmla="*/ 3797199 h 4038855"/>
              <a:gd name="connsiteX5" fmla="*/ 170 w 3143364"/>
              <a:gd name="connsiteY5" fmla="*/ 2527254 h 4038855"/>
              <a:gd name="connsiteX0" fmla="*/ 1 w 3143195"/>
              <a:gd name="connsiteY0" fmla="*/ 2527254 h 4038855"/>
              <a:gd name="connsiteX1" fmla="*/ 1567927 w 3143195"/>
              <a:gd name="connsiteY1" fmla="*/ 0 h 4038855"/>
              <a:gd name="connsiteX2" fmla="*/ 3122205 w 3143195"/>
              <a:gd name="connsiteY2" fmla="*/ 2356656 h 4038855"/>
              <a:gd name="connsiteX3" fmla="*/ 2367502 w 3143195"/>
              <a:gd name="connsiteY3" fmla="*/ 3865438 h 4038855"/>
              <a:gd name="connsiteX4" fmla="*/ 665994 w 3143195"/>
              <a:gd name="connsiteY4" fmla="*/ 3797199 h 4038855"/>
              <a:gd name="connsiteX5" fmla="*/ 1 w 3143195"/>
              <a:gd name="connsiteY5" fmla="*/ 2527254 h 4038855"/>
              <a:gd name="connsiteX0" fmla="*/ 0 w 3143194"/>
              <a:gd name="connsiteY0" fmla="*/ 2527254 h 3866251"/>
              <a:gd name="connsiteX1" fmla="*/ 1567926 w 3143194"/>
              <a:gd name="connsiteY1" fmla="*/ 0 h 3866251"/>
              <a:gd name="connsiteX2" fmla="*/ 3122204 w 3143194"/>
              <a:gd name="connsiteY2" fmla="*/ 2356656 h 3866251"/>
              <a:gd name="connsiteX3" fmla="*/ 2367501 w 3143194"/>
              <a:gd name="connsiteY3" fmla="*/ 3865438 h 3866251"/>
              <a:gd name="connsiteX4" fmla="*/ 0 w 3143194"/>
              <a:gd name="connsiteY4" fmla="*/ 2527254 h 3866251"/>
              <a:gd name="connsiteX0" fmla="*/ 5 w 3122213"/>
              <a:gd name="connsiteY0" fmla="*/ 2527254 h 4098096"/>
              <a:gd name="connsiteX1" fmla="*/ 1567931 w 3122213"/>
              <a:gd name="connsiteY1" fmla="*/ 0 h 4098096"/>
              <a:gd name="connsiteX2" fmla="*/ 3122209 w 3122213"/>
              <a:gd name="connsiteY2" fmla="*/ 2356656 h 4098096"/>
              <a:gd name="connsiteX3" fmla="*/ 1582760 w 3122213"/>
              <a:gd name="connsiteY3" fmla="*/ 4097450 h 4098096"/>
              <a:gd name="connsiteX4" fmla="*/ 5 w 3122213"/>
              <a:gd name="connsiteY4" fmla="*/ 2527254 h 4098096"/>
              <a:gd name="connsiteX0" fmla="*/ 5 w 3122213"/>
              <a:gd name="connsiteY0" fmla="*/ 2527254 h 4098096"/>
              <a:gd name="connsiteX1" fmla="*/ 1567931 w 3122213"/>
              <a:gd name="connsiteY1" fmla="*/ 0 h 4098096"/>
              <a:gd name="connsiteX2" fmla="*/ 3122209 w 3122213"/>
              <a:gd name="connsiteY2" fmla="*/ 2356656 h 4098096"/>
              <a:gd name="connsiteX3" fmla="*/ 1582760 w 3122213"/>
              <a:gd name="connsiteY3" fmla="*/ 4097450 h 4098096"/>
              <a:gd name="connsiteX4" fmla="*/ 5 w 3122213"/>
              <a:gd name="connsiteY4" fmla="*/ 2527254 h 4098096"/>
              <a:gd name="connsiteX0" fmla="*/ 5 w 3122213"/>
              <a:gd name="connsiteY0" fmla="*/ 2527254 h 4097472"/>
              <a:gd name="connsiteX1" fmla="*/ 1567931 w 3122213"/>
              <a:gd name="connsiteY1" fmla="*/ 0 h 4097472"/>
              <a:gd name="connsiteX2" fmla="*/ 3122209 w 3122213"/>
              <a:gd name="connsiteY2" fmla="*/ 2356656 h 4097472"/>
              <a:gd name="connsiteX3" fmla="*/ 1582760 w 3122213"/>
              <a:gd name="connsiteY3" fmla="*/ 4097450 h 4097472"/>
              <a:gd name="connsiteX4" fmla="*/ 5 w 3122213"/>
              <a:gd name="connsiteY4" fmla="*/ 2527254 h 4097472"/>
              <a:gd name="connsiteX0" fmla="*/ 5 w 3122213"/>
              <a:gd name="connsiteY0" fmla="*/ 2527254 h 4097472"/>
              <a:gd name="connsiteX1" fmla="*/ 1567931 w 3122213"/>
              <a:gd name="connsiteY1" fmla="*/ 0 h 4097472"/>
              <a:gd name="connsiteX2" fmla="*/ 3122209 w 3122213"/>
              <a:gd name="connsiteY2" fmla="*/ 2356656 h 4097472"/>
              <a:gd name="connsiteX3" fmla="*/ 1582760 w 3122213"/>
              <a:gd name="connsiteY3" fmla="*/ 4097450 h 4097472"/>
              <a:gd name="connsiteX4" fmla="*/ 5 w 3122213"/>
              <a:gd name="connsiteY4" fmla="*/ 2527254 h 4097472"/>
              <a:gd name="connsiteX0" fmla="*/ 5 w 3142684"/>
              <a:gd name="connsiteY0" fmla="*/ 2527254 h 4097523"/>
              <a:gd name="connsiteX1" fmla="*/ 1567931 w 3142684"/>
              <a:gd name="connsiteY1" fmla="*/ 0 h 4097523"/>
              <a:gd name="connsiteX2" fmla="*/ 3142680 w 3142684"/>
              <a:gd name="connsiteY2" fmla="*/ 2581844 h 4097523"/>
              <a:gd name="connsiteX3" fmla="*/ 1582760 w 3142684"/>
              <a:gd name="connsiteY3" fmla="*/ 4097450 h 4097523"/>
              <a:gd name="connsiteX4" fmla="*/ 5 w 3142684"/>
              <a:gd name="connsiteY4" fmla="*/ 2527254 h 4097523"/>
              <a:gd name="connsiteX0" fmla="*/ 5 w 3142794"/>
              <a:gd name="connsiteY0" fmla="*/ 2527254 h 4097534"/>
              <a:gd name="connsiteX1" fmla="*/ 1567931 w 3142794"/>
              <a:gd name="connsiteY1" fmla="*/ 0 h 4097534"/>
              <a:gd name="connsiteX2" fmla="*/ 3142680 w 3142794"/>
              <a:gd name="connsiteY2" fmla="*/ 2581844 h 4097534"/>
              <a:gd name="connsiteX3" fmla="*/ 1582760 w 3142794"/>
              <a:gd name="connsiteY3" fmla="*/ 4097450 h 4097534"/>
              <a:gd name="connsiteX4" fmla="*/ 5 w 3142794"/>
              <a:gd name="connsiteY4" fmla="*/ 2527254 h 4097534"/>
              <a:gd name="connsiteX0" fmla="*/ 5 w 3142794"/>
              <a:gd name="connsiteY0" fmla="*/ 2527254 h 4097471"/>
              <a:gd name="connsiteX1" fmla="*/ 1567931 w 3142794"/>
              <a:gd name="connsiteY1" fmla="*/ 0 h 4097471"/>
              <a:gd name="connsiteX2" fmla="*/ 3142680 w 3142794"/>
              <a:gd name="connsiteY2" fmla="*/ 2581844 h 4097471"/>
              <a:gd name="connsiteX3" fmla="*/ 1582760 w 3142794"/>
              <a:gd name="connsiteY3" fmla="*/ 4097450 h 4097471"/>
              <a:gd name="connsiteX4" fmla="*/ 5 w 3142794"/>
              <a:gd name="connsiteY4" fmla="*/ 2527254 h 4097471"/>
              <a:gd name="connsiteX0" fmla="*/ 4 w 3142793"/>
              <a:gd name="connsiteY0" fmla="*/ 2527254 h 4097471"/>
              <a:gd name="connsiteX1" fmla="*/ 1567930 w 3142793"/>
              <a:gd name="connsiteY1" fmla="*/ 0 h 4097471"/>
              <a:gd name="connsiteX2" fmla="*/ 3142679 w 3142793"/>
              <a:gd name="connsiteY2" fmla="*/ 2581844 h 4097471"/>
              <a:gd name="connsiteX3" fmla="*/ 1582759 w 3142793"/>
              <a:gd name="connsiteY3" fmla="*/ 4097450 h 4097471"/>
              <a:gd name="connsiteX4" fmla="*/ 4 w 3142793"/>
              <a:gd name="connsiteY4" fmla="*/ 2527254 h 4097471"/>
              <a:gd name="connsiteX0" fmla="*/ 4 w 3142746"/>
              <a:gd name="connsiteY0" fmla="*/ 2527254 h 4097471"/>
              <a:gd name="connsiteX1" fmla="*/ 1567930 w 3142746"/>
              <a:gd name="connsiteY1" fmla="*/ 0 h 4097471"/>
              <a:gd name="connsiteX2" fmla="*/ 3142679 w 3142746"/>
              <a:gd name="connsiteY2" fmla="*/ 2581844 h 4097471"/>
              <a:gd name="connsiteX3" fmla="*/ 1582759 w 3142746"/>
              <a:gd name="connsiteY3" fmla="*/ 4097450 h 4097471"/>
              <a:gd name="connsiteX4" fmla="*/ 4 w 3142746"/>
              <a:gd name="connsiteY4" fmla="*/ 2527254 h 409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2746" h="4097471">
                <a:moveTo>
                  <a:pt x="4" y="2527254"/>
                </a:moveTo>
                <a:cubicBezTo>
                  <a:pt x="-2468" y="1673749"/>
                  <a:pt x="1363736" y="244193"/>
                  <a:pt x="1567930" y="0"/>
                </a:cubicBezTo>
                <a:cubicBezTo>
                  <a:pt x="1772124" y="246466"/>
                  <a:pt x="3153855" y="1782930"/>
                  <a:pt x="3142679" y="2581844"/>
                </a:cubicBezTo>
                <a:cubicBezTo>
                  <a:pt x="3131503" y="3380758"/>
                  <a:pt x="2440908" y="4092900"/>
                  <a:pt x="1582759" y="4097450"/>
                </a:cubicBezTo>
                <a:cubicBezTo>
                  <a:pt x="724610" y="4102000"/>
                  <a:pt x="2476" y="3380759"/>
                  <a:pt x="4" y="2527254"/>
                </a:cubicBezTo>
                <a:close/>
              </a:path>
            </a:pathLst>
          </a:custGeom>
          <a:solidFill>
            <a:srgbClr val="0072BC"/>
          </a:solidFill>
        </p:spPr>
        <p:txBody>
          <a:bodyPr tIns="2016000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0" indent="0" algn="ctr">
              <a:buNone/>
              <a:defRPr sz="20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5452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868145" y="484188"/>
            <a:ext cx="2699594" cy="395286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6939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AC498-B641-184B-7572-3250F2BB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7DA3C4-CBAB-C5E1-5EF0-8964C2F70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6D566-95A3-B80E-DF8E-9DA77AED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4FAE-6ACA-4735-B7E1-1FCAA4096C02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86A40-97E6-B12B-47A3-5A8B0D2F5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BEC5-17D9-C5D0-4BF9-7D1DCEE4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8E2-AC2A-4AC2-92CC-A73AF5176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8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6B732-6C91-4FD5-242B-874103EA4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76F75-ACDA-8111-6256-08C7CDB2B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3B9CB-E586-3346-04A2-45CD8EE8F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4FAE-6ACA-4735-B7E1-1FCAA4096C02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97969-70C5-0FBF-7C9D-138C72E18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E1430-E7C0-A62E-A47C-21C00B569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8E2-AC2A-4AC2-92CC-A73AF5176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81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82452"/>
            <a:ext cx="8229600" cy="857250"/>
          </a:xfrm>
          <a:prstGeom prst="rect">
            <a:avLst/>
          </a:prstGeom>
        </p:spPr>
        <p:txBody>
          <a:bodyPr vert="horz" lIns="91423" tIns="45712" rIns="91423" bIns="4571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8264"/>
            <a:ext cx="8229600" cy="2523726"/>
          </a:xfrm>
          <a:prstGeom prst="rect">
            <a:avLst/>
          </a:prstGeom>
        </p:spPr>
        <p:txBody>
          <a:bodyPr vert="horz" lIns="91423" tIns="45712" rIns="91423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79712" y="4767264"/>
            <a:ext cx="611088" cy="273844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00" y="493200"/>
            <a:ext cx="1476000" cy="36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00" y="4802400"/>
            <a:ext cx="1353600" cy="19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2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78" r:id="rId4"/>
    <p:sldLayoutId id="2147483679" r:id="rId5"/>
    <p:sldLayoutId id="2147483683" r:id="rId6"/>
    <p:sldLayoutId id="2147483687" r:id="rId7"/>
  </p:sldLayoutIdLst>
  <p:txStyles>
    <p:titleStyle>
      <a:lvl1pPr algn="l" defTabSz="914233" rtl="0" eaLnBrk="1" latinLnBrk="0" hangingPunct="1">
        <a:spcBef>
          <a:spcPct val="0"/>
        </a:spcBef>
        <a:buNone/>
        <a:defRPr sz="4400" kern="1200" baseline="0">
          <a:solidFill>
            <a:schemeClr val="bg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838" indent="-342838" algn="l" defTabSz="914233" rtl="0" eaLnBrk="1" latinLnBrk="0" hangingPunct="1">
        <a:spcBef>
          <a:spcPct val="20000"/>
        </a:spcBef>
        <a:buFont typeface="Arial" panose="020B0604020202020204" pitchFamily="34" charset="0"/>
        <a:buChar char="—"/>
        <a:defRPr sz="3200" kern="120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815" indent="-285698" algn="l" defTabSz="9142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91" indent="-228558" algn="l" defTabSz="9142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908" indent="-228558" algn="l" defTabSz="9142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025" indent="-228558" algn="l" defTabSz="91423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141" indent="-228558" algn="l" defTabSz="9142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58" indent="-228558" algn="l" defTabSz="9142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74" indent="-228558" algn="l" defTabSz="9142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91" indent="-228558" algn="l" defTabSz="9142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7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3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0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66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83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99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16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32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1C3C4B-1FDB-CA7F-CAE0-B409EB36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39000-5F12-0A91-097C-7BD2E7191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099BE-C70F-8DAC-BC61-D03DEDDE8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D4FAE-6ACA-4735-B7E1-1FCAA4096C02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DFDB7-B11F-D1D4-F754-576DD22E2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D4CEB-EB02-60D6-DDBF-FE9F3F8E5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D38E2-AC2A-4AC2-92CC-A73AF5176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66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1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82452"/>
            <a:ext cx="8229600" cy="857250"/>
          </a:xfrm>
          <a:prstGeom prst="rect">
            <a:avLst/>
          </a:prstGeom>
        </p:spPr>
        <p:txBody>
          <a:bodyPr vert="horz" lIns="91423" tIns="45712" rIns="91423" bIns="4571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8264"/>
            <a:ext cx="8229600" cy="2523726"/>
          </a:xfrm>
          <a:prstGeom prst="rect">
            <a:avLst/>
          </a:prstGeom>
        </p:spPr>
        <p:txBody>
          <a:bodyPr vert="horz" lIns="91423" tIns="45712" rIns="91423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79712" y="4767264"/>
            <a:ext cx="611088" cy="273844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" y="493200"/>
            <a:ext cx="1476000" cy="36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" y="4802400"/>
            <a:ext cx="1353600" cy="19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8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</p:sldLayoutIdLst>
  <p:txStyles>
    <p:titleStyle>
      <a:lvl1pPr algn="l" defTabSz="914233" rtl="0" eaLnBrk="1" latinLnBrk="0" hangingPunct="1">
        <a:spcBef>
          <a:spcPct val="0"/>
        </a:spcBef>
        <a:buNone/>
        <a:defRPr sz="4400" kern="1200" baseline="0">
          <a:solidFill>
            <a:schemeClr val="bg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838" indent="-342838" algn="l" defTabSz="914233" rtl="0" eaLnBrk="1" latinLnBrk="0" hangingPunct="1">
        <a:spcBef>
          <a:spcPct val="20000"/>
        </a:spcBef>
        <a:buFont typeface="Arial" panose="020B0604020202020204" pitchFamily="34" charset="0"/>
        <a:buChar char="—"/>
        <a:defRPr sz="3200" kern="120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815" indent="-285698" algn="l" defTabSz="9142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91" indent="-228558" algn="l" defTabSz="9142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908" indent="-228558" algn="l" defTabSz="9142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025" indent="-228558" algn="l" defTabSz="91423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141" indent="-228558" algn="l" defTabSz="9142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58" indent="-228558" algn="l" defTabSz="9142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74" indent="-228558" algn="l" defTabSz="9142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91" indent="-228558" algn="l" defTabSz="9142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7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3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0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66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83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99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16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32" algn="l" defTabSz="9142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wat.gov.uk/regulated-companies/price-review/2024-price-review/your-water-your-say/your-water-your-say-survey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FBE49D5-5BA2-9823-18BF-452879641B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07"/>
            <a:ext cx="9148278" cy="514590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DB1253-D3DE-E2C8-60F5-FFFC7BA70504}"/>
              </a:ext>
            </a:extLst>
          </p:cNvPr>
          <p:cNvSpPr txBox="1">
            <a:spLocks/>
          </p:cNvSpPr>
          <p:nvPr/>
        </p:nvSpPr>
        <p:spPr>
          <a:xfrm>
            <a:off x="539646" y="2408471"/>
            <a:ext cx="7772400" cy="16691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Your Water, Your Say</a:t>
            </a:r>
          </a:p>
          <a:p>
            <a:pPr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Eich</a:t>
            </a:r>
            <a:r>
              <a:rPr lang="en-GB" sz="440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GB" sz="4400" err="1">
                <a:solidFill>
                  <a:schemeClr val="bg1"/>
                </a:solidFill>
                <a:latin typeface="Helvetica"/>
                <a:cs typeface="Helvetica"/>
              </a:rPr>
              <a:t>Dŵr</a:t>
            </a: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, </a:t>
            </a:r>
            <a:r>
              <a:rPr lang="en-GB" sz="4400">
                <a:solidFill>
                  <a:schemeClr val="bg1"/>
                </a:solidFill>
                <a:latin typeface="Helvetica"/>
                <a:cs typeface="Helvetica"/>
              </a:rPr>
              <a:t>Eich</a:t>
            </a: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lang="en-GB" sz="4400">
                <a:solidFill>
                  <a:schemeClr val="bg1"/>
                </a:solidFill>
                <a:latin typeface="Helvetica"/>
                <a:cs typeface="Helvetica"/>
              </a:rPr>
              <a:t>Llais</a:t>
            </a:r>
            <a:endParaRPr lang="en-GB" sz="4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A139A41-7891-4E31-C2DB-DA1E38658A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6" y="-519094"/>
            <a:ext cx="1721014" cy="221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67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indoor, window, toilet&#10;&#10;Description automatically generated">
            <a:extLst>
              <a:ext uri="{FF2B5EF4-FFF2-40B4-BE49-F238E27FC236}">
                <a16:creationId xmlns:a16="http://schemas.microsoft.com/office/drawing/2014/main" id="{B04005F4-8C90-FBB7-C48E-A30666CEE3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00" y="-1"/>
            <a:ext cx="9148000" cy="51435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233D92-4BAC-7713-9D60-F70037ED2C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-4000" y="-17909"/>
            <a:ext cx="9148000" cy="5176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C67076-EB5C-4174-9923-18EEEDE1EC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6959" y="-92123"/>
            <a:ext cx="441221" cy="565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EF5C83-A096-0032-EA29-246D1D8D9863}"/>
              </a:ext>
            </a:extLst>
          </p:cNvPr>
          <p:cNvSpPr txBox="1"/>
          <p:nvPr/>
        </p:nvSpPr>
        <p:spPr>
          <a:xfrm>
            <a:off x="314964" y="822188"/>
            <a:ext cx="351601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chemeClr val="bg1"/>
                </a:solidFill>
                <a:latin typeface="Helvetica" pitchFamily="2" charset="0"/>
              </a:rPr>
              <a:t>STAKEHOLDER PRIORITIES</a:t>
            </a:r>
          </a:p>
          <a:p>
            <a:pPr>
              <a:lnSpc>
                <a:spcPct val="150000"/>
              </a:lnSpc>
            </a:pPr>
            <a:r>
              <a:rPr lang="en-GB" sz="1400" b="1">
                <a:solidFill>
                  <a:schemeClr val="bg1"/>
                </a:solidFill>
                <a:latin typeface="Helvetica" pitchFamily="2" charset="0"/>
              </a:rPr>
              <a:t>Customer 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 pitchFamily="2" charset="0"/>
              </a:rPr>
              <a:t>River and bathing water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 pitchFamily="2" charset="0"/>
              </a:rPr>
              <a:t>Storm overflows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 pitchFamily="2" charset="0"/>
              </a:rPr>
              <a:t>Reducing sewer flooding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GB" sz="1400" b="1">
                <a:solidFill>
                  <a:schemeClr val="bg1"/>
                </a:solidFill>
                <a:latin typeface="Helvetica" pitchFamily="2" charset="0"/>
              </a:rPr>
              <a:t>Regulators priorities (in addition)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 pitchFamily="2" charset="0"/>
              </a:rPr>
              <a:t>Reducing phosphorous levels in rivers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 pitchFamily="2" charset="0"/>
              </a:rPr>
              <a:t>Pollution incidents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D3496B1-BAEF-9E4F-8A23-4484D18B25FA}"/>
              </a:ext>
            </a:extLst>
          </p:cNvPr>
          <p:cNvSpPr/>
          <p:nvPr/>
        </p:nvSpPr>
        <p:spPr>
          <a:xfrm>
            <a:off x="3578126" y="1208947"/>
            <a:ext cx="864096" cy="86409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B29A3-8010-A961-1463-FAC30FA7A5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-4167"/>
            <a:ext cx="9144000" cy="847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81357A-5A1F-67F4-8FEB-C6FC0C6EA2DB}"/>
              </a:ext>
            </a:extLst>
          </p:cNvPr>
          <p:cNvSpPr txBox="1"/>
          <p:nvPr/>
        </p:nvSpPr>
        <p:spPr>
          <a:xfrm>
            <a:off x="107504" y="74279"/>
            <a:ext cx="547389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chemeClr val="bg1"/>
                </a:solidFill>
                <a:latin typeface="Helvetica"/>
                <a:cs typeface="Helvetica"/>
              </a:rPr>
              <a:t>WASTEWATER</a:t>
            </a:r>
            <a:r>
              <a:rPr lang="en-GB" sz="1600">
                <a:solidFill>
                  <a:schemeClr val="bg1"/>
                </a:solidFill>
                <a:latin typeface="Helvetica"/>
                <a:cs typeface="Helvetica"/>
              </a:rPr>
              <a:t> BUSINESS (Steve Wilson) </a:t>
            </a:r>
            <a:endParaRPr lang="en-US" sz="160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EFA06C-15F2-3D12-1237-932F74E68FDF}"/>
              </a:ext>
            </a:extLst>
          </p:cNvPr>
          <p:cNvSpPr txBox="1"/>
          <p:nvPr/>
        </p:nvSpPr>
        <p:spPr>
          <a:xfrm>
            <a:off x="4613474" y="589432"/>
            <a:ext cx="4402443" cy="25199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1350" b="1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en-GB" sz="1600" b="1">
                <a:solidFill>
                  <a:schemeClr val="bg1"/>
                </a:solidFill>
                <a:latin typeface="Helvetica"/>
                <a:cs typeface="Helvetica"/>
              </a:rPr>
              <a:t>BUSINESS PLAN ‘HEADLINES’</a:t>
            </a:r>
          </a:p>
          <a:p>
            <a:pPr marL="73025">
              <a:lnSpc>
                <a:spcPct val="150000"/>
              </a:lnSpc>
            </a:pPr>
            <a:r>
              <a:rPr lang="en-GB" sz="1350" b="1">
                <a:solidFill>
                  <a:schemeClr val="bg1"/>
                </a:solidFill>
                <a:latin typeface="Helvetica"/>
                <a:cs typeface="Helvetica"/>
              </a:rPr>
              <a:t>Performance improvements to 2030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GB" sz="1350">
                <a:solidFill>
                  <a:schemeClr val="bg1"/>
                </a:solidFill>
                <a:latin typeface="Helvetica"/>
                <a:cs typeface="Helvetica"/>
              </a:rPr>
              <a:t>19% reduction in pollution incidents                  (from 78 in 2025 to 68)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GB" sz="1350">
                <a:solidFill>
                  <a:schemeClr val="bg1"/>
                </a:solidFill>
                <a:latin typeface="Helvetica"/>
                <a:cs typeface="Helvetica"/>
              </a:rPr>
              <a:t>17% reduction in internal sewer flooding         (from 168 in 2025 to 139)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GB" sz="1350">
                <a:solidFill>
                  <a:schemeClr val="bg1"/>
                </a:solidFill>
                <a:latin typeface="Helvetica"/>
                <a:cs typeface="Helvetica"/>
              </a:rPr>
              <a:t>21% reduction in external sewer flooding         (from 3400 in 2025 to 2700) 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GB" sz="1350">
                <a:solidFill>
                  <a:schemeClr val="bg1"/>
                </a:solidFill>
                <a:latin typeface="Helvetica"/>
                <a:cs typeface="Helvetica"/>
              </a:rPr>
              <a:t>Maintaining excellent bathing water quality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GB" sz="1350">
                <a:solidFill>
                  <a:schemeClr val="bg1"/>
                </a:solidFill>
                <a:latin typeface="Helvetica"/>
                <a:cs typeface="Helvetica"/>
              </a:rPr>
              <a:t>Return to ‘4-star’ environmental performance</a:t>
            </a:r>
            <a:endParaRPr lang="en-GB" sz="1350">
              <a:solidFill>
                <a:schemeClr val="bg1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DBA6E-D6D2-791B-934F-1F951EF0A353}"/>
              </a:ext>
            </a:extLst>
          </p:cNvPr>
          <p:cNvSpPr txBox="1"/>
          <p:nvPr/>
        </p:nvSpPr>
        <p:spPr>
          <a:xfrm>
            <a:off x="314964" y="2978774"/>
            <a:ext cx="8270763" cy="20005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1350" b="1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en-GB" sz="1600" b="1">
                <a:solidFill>
                  <a:schemeClr val="bg1"/>
                </a:solidFill>
                <a:latin typeface="Helvetica"/>
                <a:cs typeface="Helvetica"/>
              </a:rPr>
              <a:t>BUSINESS PLAN ‘HEADLINES’</a:t>
            </a:r>
          </a:p>
          <a:p>
            <a:pPr marL="73025"/>
            <a:r>
              <a:rPr lang="en-GB" sz="1350" b="1">
                <a:solidFill>
                  <a:schemeClr val="bg1"/>
                </a:solidFill>
                <a:latin typeface="Helvetica"/>
                <a:cs typeface="Helvetica"/>
              </a:rPr>
              <a:t>Of £1.9bn total wastewater expenditure, £1.2bn of ‘enhancement’ to meet new regulatory standards set by NRW &amp; EA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GB" sz="1350">
                <a:solidFill>
                  <a:schemeClr val="bg1"/>
                </a:solidFill>
                <a:latin typeface="Helvetica"/>
                <a:cs typeface="Helvetica"/>
              </a:rPr>
              <a:t>£366 million for tackling priority storm overflows having biggest environmental impact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GB" sz="1350">
                <a:solidFill>
                  <a:schemeClr val="bg1"/>
                </a:solidFill>
                <a:latin typeface="Helvetica"/>
                <a:cs typeface="Helvetica"/>
              </a:rPr>
              <a:t>£141 million for reducing phosphorous discharged to Special Areas of Conservation rivers –  100% reduction to sustainable levels by 2032 (90% by 2030)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GB" sz="1350">
                <a:solidFill>
                  <a:schemeClr val="bg1"/>
                </a:solidFill>
                <a:latin typeface="Helvetica"/>
                <a:cs typeface="Helvetica"/>
              </a:rPr>
              <a:t>£78m to tackle resilience of wastewater infrastructure in sensitive areas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GB" sz="1350">
                <a:solidFill>
                  <a:schemeClr val="bg1"/>
                </a:solidFill>
                <a:latin typeface="Helvetica"/>
                <a:cs typeface="Helvetica"/>
              </a:rPr>
              <a:t>£110m to improve flows treated at wastewater treatment works</a:t>
            </a:r>
          </a:p>
        </p:txBody>
      </p:sp>
    </p:spTree>
    <p:extLst>
      <p:ext uri="{BB962C8B-B14F-4D97-AF65-F5344CB8AC3E}">
        <p14:creationId xmlns:p14="http://schemas.microsoft.com/office/powerpoint/2010/main" val="166046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and person looking at a river&#10;&#10;Description automatically generated">
            <a:extLst>
              <a:ext uri="{FF2B5EF4-FFF2-40B4-BE49-F238E27FC236}">
                <a16:creationId xmlns:a16="http://schemas.microsoft.com/office/drawing/2014/main" id="{A9A9A57D-9FB2-908D-38C9-2F1345563A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-4" r="264" b="12301"/>
          <a:stretch/>
        </p:blipFill>
        <p:spPr>
          <a:xfrm>
            <a:off x="0" y="-12097"/>
            <a:ext cx="9144000" cy="514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5C8A8-0288-1B52-7F1A-74BD39F05B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0" y="502128"/>
            <a:ext cx="9144000" cy="46413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157352-0E47-7450-F6C7-2508CAB8C5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847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8D48A7-46FF-A3D3-84A6-EAEB95583879}"/>
              </a:ext>
            </a:extLst>
          </p:cNvPr>
          <p:cNvSpPr txBox="1"/>
          <p:nvPr/>
        </p:nvSpPr>
        <p:spPr>
          <a:xfrm>
            <a:off x="107504" y="74279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Helvetica" pitchFamily="2" charset="0"/>
              </a:rPr>
              <a:t>CUSTOMER SERVICE (Samantha James)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12DFF-FF9E-4E0D-5184-E626C4CB97EE}"/>
              </a:ext>
            </a:extLst>
          </p:cNvPr>
          <p:cNvSpPr txBox="1"/>
          <p:nvPr/>
        </p:nvSpPr>
        <p:spPr>
          <a:xfrm>
            <a:off x="11268635" y="50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C4F1E3-90B4-661D-4EF6-649FB7355845}"/>
              </a:ext>
            </a:extLst>
          </p:cNvPr>
          <p:cNvSpPr txBox="1"/>
          <p:nvPr/>
        </p:nvSpPr>
        <p:spPr>
          <a:xfrm>
            <a:off x="402900" y="1362936"/>
            <a:ext cx="4226301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Helvetica"/>
                <a:cs typeface="Helvetica"/>
              </a:rPr>
              <a:t>Continued support for vulnerable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Helvetica"/>
                <a:cs typeface="Helvetica"/>
              </a:rPr>
              <a:t>Supporting behaviour change for lower consumption and bills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Helvetica"/>
                <a:cs typeface="Helvetica"/>
              </a:rPr>
              <a:t>£110m for progressive customer metering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Helvetica"/>
                <a:cs typeface="Helvetica"/>
              </a:rPr>
              <a:t>Education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Helvetica"/>
                <a:cs typeface="Helvetica"/>
              </a:rPr>
              <a:t>Retain our Wales-based contact centre so that our customers can always call and speak to a real person in English or Welsh who can help them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F083D8-F593-3713-B98C-5B30CE4C27C5}"/>
              </a:ext>
            </a:extLst>
          </p:cNvPr>
          <p:cNvSpPr txBox="1"/>
          <p:nvPr/>
        </p:nvSpPr>
        <p:spPr>
          <a:xfrm>
            <a:off x="392143" y="747866"/>
            <a:ext cx="8660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>
                <a:solidFill>
                  <a:schemeClr val="bg1"/>
                </a:solidFill>
                <a:latin typeface="Helvetica" pitchFamily="2" charset="0"/>
              </a:rPr>
              <a:t>“Earning the trust of customers every day”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04BC16-1B01-D146-2D5C-79A8EEC88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7877" y="1508415"/>
            <a:ext cx="3433980" cy="25272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2AE82F-EDF9-D0AB-D6C1-EBCC01714F1C}"/>
              </a:ext>
            </a:extLst>
          </p:cNvPr>
          <p:cNvSpPr txBox="1"/>
          <p:nvPr/>
        </p:nvSpPr>
        <p:spPr>
          <a:xfrm>
            <a:off x="5465353" y="1906261"/>
            <a:ext cx="38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/>
              <a:t>1st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BBE46B-4FAB-B9A7-333F-1B9919BC8D43}"/>
              </a:ext>
            </a:extLst>
          </p:cNvPr>
          <p:cNvSpPr txBox="1"/>
          <p:nvPr/>
        </p:nvSpPr>
        <p:spPr>
          <a:xfrm>
            <a:off x="6193280" y="2143516"/>
            <a:ext cx="38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/>
              <a:t>4th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C7E820-BF25-EDCF-ECAE-90170D4218FA}"/>
              </a:ext>
            </a:extLst>
          </p:cNvPr>
          <p:cNvSpPr txBox="1"/>
          <p:nvPr/>
        </p:nvSpPr>
        <p:spPr>
          <a:xfrm>
            <a:off x="6888909" y="2169396"/>
            <a:ext cx="38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/>
              <a:t>5th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29A229-BD40-39F2-4445-A00568C2ECBC}"/>
              </a:ext>
            </a:extLst>
          </p:cNvPr>
          <p:cNvSpPr txBox="1"/>
          <p:nvPr/>
        </p:nvSpPr>
        <p:spPr>
          <a:xfrm>
            <a:off x="7497485" y="2021677"/>
            <a:ext cx="38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/>
              <a:t>3rd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540D3-9B4E-8349-D4C3-403B69A957C8}"/>
              </a:ext>
            </a:extLst>
          </p:cNvPr>
          <p:cNvSpPr txBox="1"/>
          <p:nvPr/>
        </p:nvSpPr>
        <p:spPr>
          <a:xfrm>
            <a:off x="5243676" y="4229055"/>
            <a:ext cx="30203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Helvetica" pitchFamily="2" charset="0"/>
              </a:rPr>
              <a:t>Currently 3rd of 17 on Ofwat’s ‘Customer Measure of Experience’.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531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ne wall with a tunnel&#10;&#10;Description automatically generated">
            <a:extLst>
              <a:ext uri="{FF2B5EF4-FFF2-40B4-BE49-F238E27FC236}">
                <a16:creationId xmlns:a16="http://schemas.microsoft.com/office/drawing/2014/main" id="{48E51BB0-5EA4-C2CC-74E3-D5080A4840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3" b="-15635"/>
          <a:stretch/>
        </p:blipFill>
        <p:spPr>
          <a:xfrm>
            <a:off x="-30049" y="-2667"/>
            <a:ext cx="9209380" cy="6137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F44E01-BC5F-7905-3888-D74C1503A7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-20852" y="487112"/>
            <a:ext cx="9185704" cy="47267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157352-0E47-7450-F6C7-2508CAB8C5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331" y="0"/>
            <a:ext cx="9200183" cy="847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8D48A7-46FF-A3D3-84A6-EAEB95583879}"/>
              </a:ext>
            </a:extLst>
          </p:cNvPr>
          <p:cNvSpPr txBox="1"/>
          <p:nvPr/>
        </p:nvSpPr>
        <p:spPr>
          <a:xfrm>
            <a:off x="107504" y="74279"/>
            <a:ext cx="59766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Helvetica" pitchFamily="2" charset="0"/>
              </a:rPr>
              <a:t>EXPENDITURE (Peter Perry)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12DFF-FF9E-4E0D-5184-E626C4CB97EE}"/>
              </a:ext>
            </a:extLst>
          </p:cNvPr>
          <p:cNvSpPr txBox="1"/>
          <p:nvPr/>
        </p:nvSpPr>
        <p:spPr>
          <a:xfrm>
            <a:off x="11268635" y="50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CCF2C10-B43B-312D-1FAB-36EDC5A45A33}"/>
              </a:ext>
            </a:extLst>
          </p:cNvPr>
          <p:cNvSpPr txBox="1">
            <a:spLocks/>
          </p:cNvSpPr>
          <p:nvPr/>
        </p:nvSpPr>
        <p:spPr>
          <a:xfrm>
            <a:off x="296991" y="1235401"/>
            <a:ext cx="4615251" cy="26726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23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7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3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0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66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3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99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16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32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bg1"/>
                </a:solidFill>
                <a:latin typeface="Helvetica" pitchFamily="2" charset="0"/>
              </a:rPr>
              <a:t>Biggest ever investment plan. </a:t>
            </a:r>
            <a:br>
              <a:rPr lang="en-GB" sz="1800">
                <a:solidFill>
                  <a:schemeClr val="bg1"/>
                </a:solidFill>
                <a:latin typeface="Helvetica" pitchFamily="2" charset="0"/>
              </a:rPr>
            </a:br>
            <a:r>
              <a:rPr lang="en-GB" sz="1800">
                <a:solidFill>
                  <a:schemeClr val="bg1"/>
                </a:solidFill>
                <a:latin typeface="Helvetica" pitchFamily="2" charset="0"/>
              </a:rPr>
              <a:t>Major step up from historical levels.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bg1"/>
                </a:solidFill>
                <a:latin typeface="Helvetica" pitchFamily="2" charset="0"/>
              </a:rPr>
              <a:t>Required to improve environment, secure long-term resilience.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bg1"/>
                </a:solidFill>
                <a:latin typeface="Helvetica" pitchFamily="2" charset="0"/>
              </a:rPr>
              <a:t>Efficiency and innovation essential.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C094E2-E94B-4C09-00F5-E6AC883811F6}"/>
              </a:ext>
            </a:extLst>
          </p:cNvPr>
          <p:cNvCxnSpPr>
            <a:cxnSpLocks/>
          </p:cNvCxnSpPr>
          <p:nvPr/>
        </p:nvCxnSpPr>
        <p:spPr>
          <a:xfrm>
            <a:off x="6663251" y="2405204"/>
            <a:ext cx="0" cy="105987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C62D5F8-0026-A42A-5105-99EE5C01B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6321" y="1364675"/>
            <a:ext cx="3850350" cy="249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11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aby looking at a fish tank&#10;&#10;Description automatically generated with medium confidence">
            <a:extLst>
              <a:ext uri="{FF2B5EF4-FFF2-40B4-BE49-F238E27FC236}">
                <a16:creationId xmlns:a16="http://schemas.microsoft.com/office/drawing/2014/main" id="{97DB441E-7290-0CEC-14A9-01EF33643E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665" y="0"/>
            <a:ext cx="9161665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F44E01-BC5F-7905-3888-D74C1503A7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-24039" y="516950"/>
            <a:ext cx="9185704" cy="46413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157352-0E47-7450-F6C7-2508CAB8C5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847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8D48A7-46FF-A3D3-84A6-EAEB95583879}"/>
              </a:ext>
            </a:extLst>
          </p:cNvPr>
          <p:cNvSpPr txBox="1"/>
          <p:nvPr/>
        </p:nvSpPr>
        <p:spPr>
          <a:xfrm>
            <a:off x="107504" y="74279"/>
            <a:ext cx="59766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Helvetica" pitchFamily="2" charset="0"/>
              </a:rPr>
              <a:t>BILLS AND AFFORDABILITY (Peter Perry)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12DFF-FF9E-4E0D-5184-E626C4CB97EE}"/>
              </a:ext>
            </a:extLst>
          </p:cNvPr>
          <p:cNvSpPr txBox="1"/>
          <p:nvPr/>
        </p:nvSpPr>
        <p:spPr>
          <a:xfrm>
            <a:off x="11268635" y="50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CCF2C10-B43B-312D-1FAB-36EDC5A45A33}"/>
              </a:ext>
            </a:extLst>
          </p:cNvPr>
          <p:cNvSpPr txBox="1">
            <a:spLocks/>
          </p:cNvSpPr>
          <p:nvPr/>
        </p:nvSpPr>
        <p:spPr>
          <a:xfrm>
            <a:off x="296258" y="1453774"/>
            <a:ext cx="4615251" cy="26726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23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7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3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0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66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3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99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16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32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bg1"/>
                </a:solidFill>
                <a:latin typeface="Helvetica" pitchFamily="2" charset="0"/>
              </a:rPr>
              <a:t>Average bill increase: £5 per month in 2025 rising to £11 per month by 2030.*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bg1"/>
                </a:solidFill>
                <a:latin typeface="Helvetica" pitchFamily="2" charset="0"/>
              </a:rPr>
              <a:t>Overall increase of 26% by 2030 </a:t>
            </a:r>
            <a:br>
              <a:rPr lang="en-GB" sz="1800">
                <a:solidFill>
                  <a:schemeClr val="bg1"/>
                </a:solidFill>
                <a:latin typeface="Helvetica" pitchFamily="2" charset="0"/>
              </a:rPr>
            </a:br>
            <a:r>
              <a:rPr lang="en-GB" sz="1800">
                <a:solidFill>
                  <a:schemeClr val="bg1"/>
                </a:solidFill>
                <a:latin typeface="Helvetica" pitchFamily="2" charset="0"/>
              </a:rPr>
              <a:t>before inflation.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bg1"/>
                </a:solidFill>
                <a:latin typeface="Helvetica" pitchFamily="2" charset="0"/>
              </a:rPr>
              <a:t>This is below the average proposed increase in the industry of 30% and </a:t>
            </a:r>
            <a:br>
              <a:rPr lang="en-GB" sz="1800">
                <a:solidFill>
                  <a:schemeClr val="bg1"/>
                </a:solidFill>
                <a:latin typeface="Helvetica" pitchFamily="2" charset="0"/>
              </a:rPr>
            </a:br>
            <a:r>
              <a:rPr lang="en-GB" sz="1800">
                <a:solidFill>
                  <a:schemeClr val="bg1"/>
                </a:solidFill>
                <a:latin typeface="Helvetica" pitchFamily="2" charset="0"/>
              </a:rPr>
              <a:t>by 2030 would mean Welsh Water customers have 7th highest bills of all companies in England and Wales (currently we have the second </a:t>
            </a:r>
            <a:br>
              <a:rPr lang="en-GB" sz="1800">
                <a:solidFill>
                  <a:schemeClr val="bg1"/>
                </a:solidFill>
                <a:latin typeface="Helvetica" pitchFamily="2" charset="0"/>
              </a:rPr>
            </a:br>
            <a:r>
              <a:rPr lang="en-GB" sz="1800">
                <a:solidFill>
                  <a:schemeClr val="bg1"/>
                </a:solidFill>
                <a:latin typeface="Helvetica" pitchFamily="2" charset="0"/>
              </a:rPr>
              <a:t>highest level of bills). 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bg1"/>
                </a:solidFill>
                <a:latin typeface="Helvetica" pitchFamily="2" charset="0"/>
              </a:rPr>
              <a:t>Highest financial support in the industry to support lowest income households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B096C2-4EB9-A827-02FC-0B8307830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074" y="1578989"/>
            <a:ext cx="3801361" cy="2443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C80F3F-4F7D-B77C-0769-CDFAB35853E0}"/>
              </a:ext>
            </a:extLst>
          </p:cNvPr>
          <p:cNvSpPr txBox="1"/>
          <p:nvPr/>
        </p:nvSpPr>
        <p:spPr>
          <a:xfrm>
            <a:off x="5400442" y="4126471"/>
            <a:ext cx="412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Helvetica" pitchFamily="2" charset="0"/>
              </a:rPr>
              <a:t>* </a:t>
            </a:r>
            <a:r>
              <a:rPr lang="en-GB" sz="1800">
                <a:solidFill>
                  <a:schemeClr val="bg1"/>
                </a:solidFill>
                <a:latin typeface="Helvetica" pitchFamily="2" charset="0"/>
              </a:rPr>
              <a:t>before inflation – compared to today’s average household bill.</a:t>
            </a: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2281FF-2817-7780-45C5-EED5A857E612}"/>
              </a:ext>
            </a:extLst>
          </p:cNvPr>
          <p:cNvCxnSpPr/>
          <p:nvPr/>
        </p:nvCxnSpPr>
        <p:spPr>
          <a:xfrm>
            <a:off x="5994400" y="2108200"/>
            <a:ext cx="0" cy="1735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63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and a dog in a hallway&#10;&#10;Description automatically generated">
            <a:extLst>
              <a:ext uri="{FF2B5EF4-FFF2-40B4-BE49-F238E27FC236}">
                <a16:creationId xmlns:a16="http://schemas.microsoft.com/office/drawing/2014/main" id="{2C7B34D4-9DE1-D6C7-23FA-BD505087E6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t="12711" r="4492" b="-9888"/>
          <a:stretch/>
        </p:blipFill>
        <p:spPr>
          <a:xfrm>
            <a:off x="-17668" y="-17"/>
            <a:ext cx="9207772" cy="5760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F44E01-BC5F-7905-3888-D74C1503A7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6536" y="509224"/>
            <a:ext cx="9161666" cy="4711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157352-0E47-7450-F6C7-2508CAB8C5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666" y="0"/>
            <a:ext cx="9192402" cy="886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8D48A7-46FF-A3D3-84A6-EAEB95583879}"/>
              </a:ext>
            </a:extLst>
          </p:cNvPr>
          <p:cNvSpPr txBox="1"/>
          <p:nvPr/>
        </p:nvSpPr>
        <p:spPr>
          <a:xfrm>
            <a:off x="107504" y="74279"/>
            <a:ext cx="59766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Helvetica" pitchFamily="2" charset="0"/>
              </a:rPr>
              <a:t>Plan Acceptability &amp; Affordability (Peter Perry)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12DFF-FF9E-4E0D-5184-E626C4CB97EE}"/>
              </a:ext>
            </a:extLst>
          </p:cNvPr>
          <p:cNvSpPr txBox="1"/>
          <p:nvPr/>
        </p:nvSpPr>
        <p:spPr>
          <a:xfrm>
            <a:off x="11268635" y="50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CCF2C10-B43B-312D-1FAB-36EDC5A45A33}"/>
              </a:ext>
            </a:extLst>
          </p:cNvPr>
          <p:cNvSpPr txBox="1">
            <a:spLocks/>
          </p:cNvSpPr>
          <p:nvPr/>
        </p:nvSpPr>
        <p:spPr>
          <a:xfrm>
            <a:off x="296991" y="1235401"/>
            <a:ext cx="4615251" cy="26726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23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7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3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0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66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3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99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16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32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597F7D5-BFA5-410C-978B-068A9C54B78F}"/>
              </a:ext>
            </a:extLst>
          </p:cNvPr>
          <p:cNvSpPr/>
          <p:nvPr/>
        </p:nvSpPr>
        <p:spPr>
          <a:xfrm>
            <a:off x="697483" y="994413"/>
            <a:ext cx="2735451" cy="2672697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84% of household participants find the plan acceptable</a:t>
            </a:r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C57F88-4B70-F09B-8E25-967D0638171A}"/>
              </a:ext>
            </a:extLst>
          </p:cNvPr>
          <p:cNvSpPr/>
          <p:nvPr/>
        </p:nvSpPr>
        <p:spPr>
          <a:xfrm>
            <a:off x="2397192" y="2964685"/>
            <a:ext cx="1882153" cy="174615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effectLst/>
                <a:ea typeface="MS Mincho" panose="020B0400000000000000" pitchFamily="49" charset="-128"/>
              </a:rPr>
              <a:t>80% support amongst customers who are struggling financially</a:t>
            </a:r>
            <a:endParaRPr lang="en-GB" sz="16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67D453-AC66-26BB-63FC-BA1C7EABE683}"/>
              </a:ext>
            </a:extLst>
          </p:cNvPr>
          <p:cNvSpPr/>
          <p:nvPr/>
        </p:nvSpPr>
        <p:spPr>
          <a:xfrm>
            <a:off x="5252277" y="991959"/>
            <a:ext cx="2735451" cy="2672697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15% of household customers said that the bills would be 'easy' or 'very easy' to afford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09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ridge over a lake&#10;&#10;Description automatically generated">
            <a:extLst>
              <a:ext uri="{FF2B5EF4-FFF2-40B4-BE49-F238E27FC236}">
                <a16:creationId xmlns:a16="http://schemas.microsoft.com/office/drawing/2014/main" id="{2C61F0B1-7FA1-AA60-417E-6D2CF888DC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r="285"/>
          <a:stretch/>
        </p:blipFill>
        <p:spPr>
          <a:xfrm>
            <a:off x="0" y="0"/>
            <a:ext cx="9144000" cy="5204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E3B7E3-E45D-E117-6A9D-803A6FC5B0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1" y="-1"/>
            <a:ext cx="9143999" cy="5221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77CCD-95D0-2725-2FFA-4E57F718C6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847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75F8E9-DDAF-F66C-56CC-9888A11B1AB0}"/>
              </a:ext>
            </a:extLst>
          </p:cNvPr>
          <p:cNvSpPr txBox="1"/>
          <p:nvPr/>
        </p:nvSpPr>
        <p:spPr>
          <a:xfrm>
            <a:off x="107504" y="74279"/>
            <a:ext cx="59766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Helvetica" pitchFamily="2" charset="0"/>
              </a:rPr>
              <a:t>Summary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920774C-F6B2-524D-C2B5-EB896935600F}"/>
              </a:ext>
            </a:extLst>
          </p:cNvPr>
          <p:cNvSpPr txBox="1">
            <a:spLocks/>
          </p:cNvSpPr>
          <p:nvPr/>
        </p:nvSpPr>
        <p:spPr>
          <a:xfrm>
            <a:off x="199822" y="1319486"/>
            <a:ext cx="3026337" cy="2078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23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7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3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0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66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3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99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16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32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600"/>
              </a:spcAft>
              <a:buFont typeface="+mj-lt"/>
              <a:buAutoNum type="arabicPeriod"/>
            </a:pPr>
            <a:r>
              <a:rPr lang="en-GB" sz="1800">
                <a:solidFill>
                  <a:schemeClr val="bg1"/>
                </a:solidFill>
                <a:latin typeface="Helvetica" pitchFamily="2" charset="0"/>
              </a:rPr>
              <a:t>Major step up in investment to meet long-term challenges and improve the environment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50F477F-42E4-AED4-73CC-1DCEDE4525A8}"/>
              </a:ext>
            </a:extLst>
          </p:cNvPr>
          <p:cNvSpPr txBox="1">
            <a:spLocks/>
          </p:cNvSpPr>
          <p:nvPr/>
        </p:nvSpPr>
        <p:spPr>
          <a:xfrm>
            <a:off x="3083375" y="1328335"/>
            <a:ext cx="3185663" cy="2078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23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7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3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0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66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3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99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16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32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600"/>
              </a:spcAft>
              <a:buFont typeface="+mj-lt"/>
              <a:buAutoNum type="arabicPeriod" startAt="2"/>
            </a:pPr>
            <a:r>
              <a:rPr lang="en-GB" sz="1800">
                <a:solidFill>
                  <a:schemeClr val="bg1"/>
                </a:solidFill>
                <a:latin typeface="Helvetica" pitchFamily="2" charset="0"/>
              </a:rPr>
              <a:t>Increase in bills in time of financial difficulty for many, with social tariffs to support those who struggle to pay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4EE5CBA-B019-D2D0-31AD-B97AA59B779C}"/>
              </a:ext>
            </a:extLst>
          </p:cNvPr>
          <p:cNvSpPr txBox="1">
            <a:spLocks/>
          </p:cNvSpPr>
          <p:nvPr/>
        </p:nvSpPr>
        <p:spPr>
          <a:xfrm>
            <a:off x="6332159" y="1068380"/>
            <a:ext cx="2748720" cy="2078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23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7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3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0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66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3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99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16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32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600"/>
              </a:spcAft>
              <a:buFont typeface="+mj-lt"/>
              <a:buAutoNum type="arabicPeriod" startAt="3"/>
            </a:pPr>
            <a:r>
              <a:rPr lang="en-GB" sz="1800">
                <a:solidFill>
                  <a:schemeClr val="bg1"/>
                </a:solidFill>
                <a:latin typeface="Helvetica" pitchFamily="2" charset="0"/>
              </a:rPr>
              <a:t>Avoid storing up problems for future generations</a:t>
            </a:r>
          </a:p>
        </p:txBody>
      </p:sp>
    </p:spTree>
    <p:extLst>
      <p:ext uri="{BB962C8B-B14F-4D97-AF65-F5344CB8AC3E}">
        <p14:creationId xmlns:p14="http://schemas.microsoft.com/office/powerpoint/2010/main" val="931328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C2F7E5CC-3479-F235-11B3-0396A0C156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E3B7E3-E45D-E117-6A9D-803A6FC5B0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0" y="490317"/>
            <a:ext cx="9144000" cy="4641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77CCD-95D0-2725-2FFA-4E57F718C6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847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75F8E9-DDAF-F66C-56CC-9888A11B1AB0}"/>
              </a:ext>
            </a:extLst>
          </p:cNvPr>
          <p:cNvSpPr txBox="1"/>
          <p:nvPr/>
        </p:nvSpPr>
        <p:spPr>
          <a:xfrm>
            <a:off x="107504" y="74279"/>
            <a:ext cx="59766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Helvetica" pitchFamily="2" charset="0"/>
              </a:rPr>
              <a:t>Responses to ‘Your Water, Your Say’ (Pete)</a:t>
            </a:r>
            <a:endParaRPr lang="en-US" sz="2000">
              <a:solidFill>
                <a:schemeClr val="bg1"/>
              </a:solidFill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7F75006-7E70-7651-17BB-76A9A876A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176323"/>
              </p:ext>
            </p:extLst>
          </p:nvPr>
        </p:nvGraphicFramePr>
        <p:xfrm>
          <a:off x="773925" y="1163914"/>
          <a:ext cx="7184742" cy="3054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92371">
                  <a:extLst>
                    <a:ext uri="{9D8B030D-6E8A-4147-A177-3AD203B41FA5}">
                      <a16:colId xmlns:a16="http://schemas.microsoft.com/office/drawing/2014/main" val="1523705238"/>
                    </a:ext>
                  </a:extLst>
                </a:gridCol>
                <a:gridCol w="3592371">
                  <a:extLst>
                    <a:ext uri="{9D8B030D-6E8A-4147-A177-3AD203B41FA5}">
                      <a16:colId xmlns:a16="http://schemas.microsoft.com/office/drawing/2014/main" val="1603314444"/>
                    </a:ext>
                  </a:extLst>
                </a:gridCol>
              </a:tblGrid>
              <a:tr h="425334">
                <a:tc>
                  <a:txBody>
                    <a:bodyPr/>
                    <a:lstStyle/>
                    <a:p>
                      <a:r>
                        <a:rPr lang="en-GB" sz="1600" b="1" u="sng">
                          <a:solidFill>
                            <a:schemeClr val="bg1"/>
                          </a:solidFill>
                        </a:rPr>
                        <a:t>ISSUE RAISED (‘YOU SAID’)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u="sng">
                          <a:solidFill>
                            <a:schemeClr val="bg1"/>
                          </a:solidFill>
                        </a:rPr>
                        <a:t>RESPONSE (‘WE DID’)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8310588"/>
                  </a:ext>
                </a:extLst>
              </a:tr>
              <a:tr h="425334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bg1"/>
                          </a:solidFill>
                        </a:rPr>
                        <a:t>Concerns over river pollution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bg1"/>
                          </a:solidFill>
                        </a:rPr>
                        <a:t>Biggest ever environmental investment programme (over £1 billion)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2661870"/>
                  </a:ext>
                </a:extLst>
              </a:tr>
              <a:tr h="425334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bg1"/>
                          </a:solidFill>
                        </a:rPr>
                        <a:t>Level of bills, and support available to those struggling to pay.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bg1"/>
                          </a:solidFill>
                        </a:rPr>
                        <a:t>Bills increasing, but by less than the average. Maintaining and enhancing support for those struggling to pay.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4511556"/>
                  </a:ext>
                </a:extLst>
              </a:tr>
              <a:tr h="425334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bg1"/>
                          </a:solidFill>
                        </a:rPr>
                        <a:t>Levels of leakage and ensuring resilience against events such as drought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bg1"/>
                          </a:solidFill>
                        </a:rPr>
                        <a:t>Huge focus on leakage – 18% reduction by 2030. Well positioned on drought resilience. Also helping customers to reduce usage.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0395514"/>
                  </a:ext>
                </a:extLst>
              </a:tr>
              <a:tr h="425334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bg1"/>
                          </a:solidFill>
                        </a:rPr>
                        <a:t>Availability of Welsh language services.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bg1"/>
                          </a:solidFill>
                        </a:rPr>
                        <a:t>Commitment to retain Wales-based contact centre, so customers can quickly speak to someone who can help them (English or Welsh).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8952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5609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08DF7AD4-5A5D-DBE4-B5C1-FCF825443A4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2" t="292" r="-18750" b="15497"/>
          <a:stretch/>
        </p:blipFill>
        <p:spPr>
          <a:xfrm>
            <a:off x="-64008" y="0"/>
            <a:ext cx="10951992" cy="518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E3B7E3-E45D-E117-6A9D-803A6FC5B0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-23051" y="502128"/>
            <a:ext cx="9231060" cy="4681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77CCD-95D0-2725-2FFA-4E57F718C6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847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75F8E9-DDAF-F66C-56CC-9888A11B1AB0}"/>
              </a:ext>
            </a:extLst>
          </p:cNvPr>
          <p:cNvSpPr txBox="1"/>
          <p:nvPr/>
        </p:nvSpPr>
        <p:spPr>
          <a:xfrm>
            <a:off x="107504" y="74279"/>
            <a:ext cx="59766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Helvetica" pitchFamily="2" charset="0"/>
              </a:rPr>
              <a:t>YOUR QUESTIONS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920774C-F6B2-524D-C2B5-EB896935600F}"/>
              </a:ext>
            </a:extLst>
          </p:cNvPr>
          <p:cNvSpPr txBox="1">
            <a:spLocks/>
          </p:cNvSpPr>
          <p:nvPr/>
        </p:nvSpPr>
        <p:spPr>
          <a:xfrm>
            <a:off x="553407" y="1364675"/>
            <a:ext cx="5364162" cy="2078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23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7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3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0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66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3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99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16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32" algn="l" defTabSz="9142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latin typeface="Helvetica" pitchFamily="2" charset="0"/>
              </a:rPr>
              <a:t>Environment and wastewater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latin typeface="Helvetica" pitchFamily="2" charset="0"/>
              </a:rPr>
              <a:t>Water supplies and tap water quality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latin typeface="Helvetica" pitchFamily="2" charset="0"/>
              </a:rPr>
              <a:t>Customer services priorities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latin typeface="Helvetica" pitchFamily="2" charset="0"/>
              </a:rPr>
              <a:t>Affordability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latin typeface="Helvetica" pitchFamily="2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3876825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van driving on a dirt road&#10;&#10;Description automatically generated">
            <a:extLst>
              <a:ext uri="{FF2B5EF4-FFF2-40B4-BE49-F238E27FC236}">
                <a16:creationId xmlns:a16="http://schemas.microsoft.com/office/drawing/2014/main" id="{443440B2-C206-46DC-9753-3F62F874C5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191"/>
          <a:stretch/>
        </p:blipFill>
        <p:spPr>
          <a:xfrm>
            <a:off x="0" y="-1"/>
            <a:ext cx="9144000" cy="52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BEF751-D5F8-8661-A9F8-8430461867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0" y="-1"/>
            <a:ext cx="9143999" cy="530206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DB1253-D3DE-E2C8-60F5-FFFC7BA70504}"/>
              </a:ext>
            </a:extLst>
          </p:cNvPr>
          <p:cNvSpPr txBox="1">
            <a:spLocks/>
          </p:cNvSpPr>
          <p:nvPr/>
        </p:nvSpPr>
        <p:spPr>
          <a:xfrm>
            <a:off x="467544" y="735797"/>
            <a:ext cx="7772400" cy="72008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err="1">
                <a:solidFill>
                  <a:schemeClr val="bg1"/>
                </a:solidFill>
                <a:latin typeface="Helvetica"/>
                <a:cs typeface="Helvetica"/>
              </a:rPr>
              <a:t>Cwestiynau</a:t>
            </a:r>
            <a:r>
              <a:rPr lang="en-GB" sz="4800">
                <a:solidFill>
                  <a:schemeClr val="bg1"/>
                </a:solidFill>
                <a:latin typeface="Helvetica"/>
                <a:cs typeface="Helvetica"/>
              </a:rPr>
              <a:t>  </a:t>
            </a:r>
          </a:p>
          <a:p>
            <a:r>
              <a:rPr lang="en-GB" sz="4800">
                <a:solidFill>
                  <a:schemeClr val="bg1"/>
                </a:solidFill>
                <a:latin typeface="Helvetica"/>
                <a:cs typeface="Helvetica"/>
              </a:rPr>
              <a:t>Questions  </a:t>
            </a:r>
            <a:endParaRPr lang="en-GB" sz="4800">
              <a:solidFill>
                <a:schemeClr val="bg1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A7AFCA1-19D4-8431-5DE5-AAFB330090CE}"/>
              </a:ext>
            </a:extLst>
          </p:cNvPr>
          <p:cNvSpPr txBox="1">
            <a:spLocks/>
          </p:cNvSpPr>
          <p:nvPr/>
        </p:nvSpPr>
        <p:spPr>
          <a:xfrm>
            <a:off x="467544" y="3793926"/>
            <a:ext cx="6400800" cy="13144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i="1">
              <a:solidFill>
                <a:schemeClr val="bg1"/>
              </a:solidFill>
              <a:latin typeface="Helvetica" pitchFamily="2" charset="0"/>
              <a:cs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632204-6CE5-EDF4-734C-FB088053A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70" y="337258"/>
            <a:ext cx="1615014" cy="126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02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black text&#10;&#10;Description automatically generated">
            <a:extLst>
              <a:ext uri="{FF2B5EF4-FFF2-40B4-BE49-F238E27FC236}">
                <a16:creationId xmlns:a16="http://schemas.microsoft.com/office/drawing/2014/main" id="{67532936-ACAE-330C-7ACA-F653112C1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86B0DA-D85D-2C20-28D9-841770CF3391}"/>
              </a:ext>
            </a:extLst>
          </p:cNvPr>
          <p:cNvSpPr txBox="1"/>
          <p:nvPr/>
        </p:nvSpPr>
        <p:spPr>
          <a:xfrm>
            <a:off x="1564482" y="2857500"/>
            <a:ext cx="6515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Link - </a:t>
            </a:r>
            <a:r>
              <a:rPr lang="en-GB" sz="2400" u="sng">
                <a:solidFill>
                  <a:srgbClr val="0563C1"/>
                </a:solidFill>
                <a:latin typeface="Krub" panose="00000500000000000000" pitchFamily="2" charset="-34"/>
                <a:ea typeface="Calibri" panose="020F0502020204030204" pitchFamily="34" charset="0"/>
                <a:hlinkClick r:id="rId3"/>
              </a:rPr>
              <a:t>Your water, your say survey - Ofwat</a:t>
            </a:r>
            <a:endParaRPr lang="en-GB" sz="2400"/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654AD89-4EDE-B0C2-7D67-540475FCA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086" y="628581"/>
            <a:ext cx="1554615" cy="16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57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9D4EC45-D4FA-F32F-B90E-139C123CDE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351000"/>
            <a:ext cx="6912000" cy="461665"/>
          </a:xfrm>
        </p:spPr>
        <p:txBody>
          <a:bodyPr/>
          <a:lstStyle/>
          <a:p>
            <a:r>
              <a:rPr lang="en-US"/>
              <a:t>H</a:t>
            </a:r>
            <a:r>
              <a:rPr lang="en-GB" err="1"/>
              <a:t>ousekeeping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4ACC8A-EEBE-FAE2-87DB-6523F2810F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001" y="1118993"/>
            <a:ext cx="8099999" cy="4154984"/>
          </a:xfr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500">
                <a:solidFill>
                  <a:srgbClr val="000000"/>
                </a:solidFill>
              </a:rPr>
              <a:t>This session will be RECORDED for note-taking purposes only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Please make sure your microphone remains on MUTE unless you have been asked to speak </a:t>
            </a:r>
            <a:br>
              <a:rPr lang="en-US" sz="1500">
                <a:solidFill>
                  <a:srgbClr val="000000"/>
                </a:solidFill>
              </a:rPr>
            </a:br>
            <a:r>
              <a:rPr lang="en-US" sz="1500">
                <a:solidFill>
                  <a:srgbClr val="000000"/>
                </a:solidFill>
              </a:rPr>
              <a:t>or pose a question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Please keep your camera ON if you feel comfortable and have a good connection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If you want to ask a question live, please use the RAISE HAND gesture during the Q&amp;A section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Questions can be typed into the CHAT facility at any time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Automated captions can be turned on via the ‘SHOW CAPTIONS’ button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500">
                <a:solidFill>
                  <a:srgbClr val="000000"/>
                </a:solidFill>
              </a:rPr>
              <a:t>To choose LANGUAGE audio settings go to menu at the top of the screen, select the “. . .  / More” button, and click on “Language and Speech” where you will be able to select interpretation. The two channels available are – “Original Language” in which you will hear both spoken Welsh and English, or “English” which will be English language only with simultaneous translation of any spoken Welsh</a:t>
            </a:r>
            <a:endParaRPr lang="en-US" sz="1500">
              <a:solidFill>
                <a:srgbClr val="00000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If you are having any TECHNICAL issues, please alert us in the chat (or via yoursay@dwrcymru.com)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WRITTEN questions can still be submitted up to 24 hours after this session concludes and will still form part of the official record of the session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The PRESENTATION will be available on dwrcymru.com soon after the meeting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A WRITTEN RECORD of the meeting will be available within 21 days.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500">
              <a:solidFill>
                <a:srgbClr val="000000"/>
              </a:solidFill>
            </a:endParaRPr>
          </a:p>
          <a:p>
            <a:endParaRPr lang="en-GB" sz="15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7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FBE49D5-5BA2-9823-18BF-452879641B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368"/>
            <a:ext cx="9141840" cy="51588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DB1253-D3DE-E2C8-60F5-FFFC7BA70504}"/>
              </a:ext>
            </a:extLst>
          </p:cNvPr>
          <p:cNvSpPr txBox="1">
            <a:spLocks/>
          </p:cNvSpPr>
          <p:nvPr/>
        </p:nvSpPr>
        <p:spPr>
          <a:xfrm>
            <a:off x="418891" y="1095702"/>
            <a:ext cx="7772400" cy="72008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err="1">
                <a:solidFill>
                  <a:schemeClr val="bg1"/>
                </a:solidFill>
                <a:latin typeface="Helvetica"/>
                <a:cs typeface="Helvetica"/>
              </a:rPr>
              <a:t>Diolch</a:t>
            </a:r>
            <a:endParaRPr lang="en-GB" sz="480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en-GB" sz="4800">
                <a:solidFill>
                  <a:schemeClr val="bg1"/>
                </a:solidFill>
                <a:latin typeface="Helvetica"/>
                <a:cs typeface="Helvetica"/>
              </a:rPr>
              <a:t>Thank you</a:t>
            </a:r>
            <a:endParaRPr lang="en-GB" sz="4800">
              <a:solidFill>
                <a:schemeClr val="bg1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A7AFCA1-19D4-8431-5DE5-AAFB330090CE}"/>
              </a:ext>
            </a:extLst>
          </p:cNvPr>
          <p:cNvSpPr txBox="1">
            <a:spLocks/>
          </p:cNvSpPr>
          <p:nvPr/>
        </p:nvSpPr>
        <p:spPr>
          <a:xfrm>
            <a:off x="467544" y="3793926"/>
            <a:ext cx="6400800" cy="13144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i="1">
              <a:solidFill>
                <a:schemeClr val="bg1"/>
              </a:solidFill>
              <a:latin typeface="Helvetica" pitchFamily="2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6109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ild running on a path in the rain&#10;&#10;Description automatically generated">
            <a:extLst>
              <a:ext uri="{FF2B5EF4-FFF2-40B4-BE49-F238E27FC236}">
                <a16:creationId xmlns:a16="http://schemas.microsoft.com/office/drawing/2014/main" id="{2A8828A1-3291-E6D4-511B-EB0E276512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" t="3" r="8" b="13503"/>
          <a:stretch/>
        </p:blipFill>
        <p:spPr>
          <a:xfrm>
            <a:off x="0" y="0"/>
            <a:ext cx="9144000" cy="525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411B3B-946F-1BF1-619C-914C0FCFDD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1" y="0"/>
            <a:ext cx="9143999" cy="526694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DB1253-D3DE-E2C8-60F5-FFFC7BA70504}"/>
              </a:ext>
            </a:extLst>
          </p:cNvPr>
          <p:cNvSpPr txBox="1">
            <a:spLocks/>
          </p:cNvSpPr>
          <p:nvPr/>
        </p:nvSpPr>
        <p:spPr>
          <a:xfrm>
            <a:off x="435478" y="1030703"/>
            <a:ext cx="8273044" cy="72008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err="1">
                <a:solidFill>
                  <a:schemeClr val="bg1"/>
                </a:solidFill>
                <a:latin typeface="Helvetica"/>
                <a:cs typeface="Helvetica"/>
              </a:rPr>
              <a:t>Cynllun</a:t>
            </a:r>
            <a:r>
              <a:rPr lang="en-GB" sz="380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GB" sz="3800" err="1">
                <a:solidFill>
                  <a:schemeClr val="bg1"/>
                </a:solidFill>
                <a:latin typeface="Helvetica"/>
                <a:cs typeface="Helvetica"/>
              </a:rPr>
              <a:t>Busnes</a:t>
            </a:r>
            <a:r>
              <a:rPr lang="en-GB" sz="380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br>
              <a:rPr lang="en-GB" sz="3800">
                <a:solidFill>
                  <a:schemeClr val="bg1"/>
                </a:solidFill>
                <a:latin typeface="Helvetica"/>
                <a:cs typeface="Helvetica"/>
              </a:rPr>
            </a:br>
            <a:r>
              <a:rPr lang="en-GB" sz="3800" err="1">
                <a:solidFill>
                  <a:schemeClr val="bg1"/>
                </a:solidFill>
                <a:latin typeface="Helvetica"/>
                <a:cs typeface="Helvetica"/>
              </a:rPr>
              <a:t>Dŵr</a:t>
            </a:r>
            <a:r>
              <a:rPr lang="en-GB" sz="3800">
                <a:solidFill>
                  <a:schemeClr val="bg1"/>
                </a:solidFill>
                <a:latin typeface="Helvetica"/>
                <a:cs typeface="Helvetica"/>
              </a:rPr>
              <a:t> Cymru</a:t>
            </a:r>
          </a:p>
          <a:p>
            <a:endParaRPr lang="en-GB" sz="80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en-GB" sz="3800">
                <a:solidFill>
                  <a:schemeClr val="bg1"/>
                </a:solidFill>
                <a:latin typeface="Helvetica"/>
                <a:cs typeface="Helvetica"/>
              </a:rPr>
              <a:t>Welsh Water </a:t>
            </a:r>
            <a:endParaRPr lang="en-US">
              <a:solidFill>
                <a:schemeClr val="bg1"/>
              </a:solidFill>
            </a:endParaRPr>
          </a:p>
          <a:p>
            <a:r>
              <a:rPr lang="en-GB" sz="3800">
                <a:solidFill>
                  <a:schemeClr val="bg1"/>
                </a:solidFill>
                <a:latin typeface="Helvetica"/>
                <a:cs typeface="Helvetica"/>
              </a:rPr>
              <a:t>Business Plan</a:t>
            </a:r>
            <a:endParaRPr lang="en-GB">
              <a:solidFill>
                <a:schemeClr val="bg1"/>
              </a:solidFill>
            </a:endParaRPr>
          </a:p>
          <a:p>
            <a:r>
              <a:rPr lang="en-GB" sz="3800">
                <a:solidFill>
                  <a:schemeClr val="bg1"/>
                </a:solidFill>
                <a:latin typeface="Helvetica"/>
                <a:cs typeface="Helvetica"/>
              </a:rPr>
              <a:t>2025-30</a:t>
            </a:r>
            <a:endParaRPr lang="en-GB" sz="3800">
              <a:solidFill>
                <a:schemeClr val="bg1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A7AFCA1-19D4-8431-5DE5-AAFB330090CE}"/>
              </a:ext>
            </a:extLst>
          </p:cNvPr>
          <p:cNvSpPr txBox="1">
            <a:spLocks/>
          </p:cNvSpPr>
          <p:nvPr/>
        </p:nvSpPr>
        <p:spPr>
          <a:xfrm>
            <a:off x="514609" y="4215407"/>
            <a:ext cx="1780535" cy="58519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>
                <a:solidFill>
                  <a:schemeClr val="bg1"/>
                </a:solidFill>
                <a:latin typeface="Helvetica"/>
                <a:cs typeface="Helvetica"/>
              </a:rPr>
              <a:t>Peter Perry</a:t>
            </a:r>
            <a:br>
              <a:rPr lang="en-GB" sz="1800">
                <a:solidFill>
                  <a:schemeClr val="bg1"/>
                </a:solidFill>
                <a:latin typeface="Helvetica"/>
                <a:cs typeface="Helvetica"/>
              </a:rPr>
            </a:br>
            <a:r>
              <a:rPr lang="en-GB" sz="1800" i="1">
                <a:solidFill>
                  <a:schemeClr val="bg1"/>
                </a:solidFill>
                <a:latin typeface="Helvetica"/>
                <a:cs typeface="Helvetica"/>
              </a:rPr>
              <a:t>Chief Executive</a:t>
            </a:r>
            <a:endParaRPr lang="en-GB" sz="1800" i="1">
              <a:solidFill>
                <a:schemeClr val="bg1"/>
              </a:solidFill>
              <a:latin typeface="Helvetica" pitchFamily="2" charset="0"/>
              <a:cs typeface="Helvetic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F87B9B-041E-D78F-C9B2-CD824C2C8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71" y="337258"/>
            <a:ext cx="1615014" cy="126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8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water, ground&#10;&#10;Description automatically generated">
            <a:extLst>
              <a:ext uri="{FF2B5EF4-FFF2-40B4-BE49-F238E27FC236}">
                <a16:creationId xmlns:a16="http://schemas.microsoft.com/office/drawing/2014/main" id="{6C7F31F1-B316-8E34-2BE0-40042D84DC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-14821"/>
            <a:ext cx="9143999" cy="5158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716673-91BA-4302-ED8D-3676B0ECD6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1" y="479428"/>
            <a:ext cx="9143999" cy="46712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4EE36A-ADD1-B5EA-B366-A66BD4C4FC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847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8D48A7-46FF-A3D3-84A6-EAEB95583879}"/>
              </a:ext>
            </a:extLst>
          </p:cNvPr>
          <p:cNvSpPr txBox="1"/>
          <p:nvPr/>
        </p:nvSpPr>
        <p:spPr>
          <a:xfrm>
            <a:off x="107504" y="74279"/>
            <a:ext cx="5443632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OUTLINE OF PRESENTATION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B2E27E-ED5E-1526-FF23-FE88FAE5BC6C}"/>
              </a:ext>
            </a:extLst>
          </p:cNvPr>
          <p:cNvSpPr txBox="1"/>
          <p:nvPr/>
        </p:nvSpPr>
        <p:spPr>
          <a:xfrm>
            <a:off x="-137624" y="1266381"/>
            <a:ext cx="70724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9983" marR="0" lvl="2" indent="-285750" defTabSz="914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Introduction to the Executive Team on the panel</a:t>
            </a:r>
          </a:p>
          <a:p>
            <a:pPr marR="0" lvl="2" defTabSz="914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199983" marR="0" lvl="2" indent="-285750" defTabSz="914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Highlights of our Business Plan for 2025-30</a:t>
            </a:r>
          </a:p>
          <a:p>
            <a:pPr marL="1657100" lvl="3" indent="-285750"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Water business (Ian Christie)</a:t>
            </a:r>
          </a:p>
          <a:p>
            <a:pPr marL="1657100" lvl="3" indent="-285750">
              <a:buFont typeface="Arial" panose="020B0604020202020204" pitchFamily="34" charset="0"/>
              <a:buChar char="•"/>
              <a:defRPr/>
            </a:pPr>
            <a:r>
              <a:rPr lang="en-GB">
                <a:solidFill>
                  <a:prstClr val="white"/>
                </a:solidFill>
                <a:latin typeface="Helvetica" pitchFamily="2" charset="0"/>
              </a:rPr>
              <a:t>Wastewater business (Steve Wilson)</a:t>
            </a:r>
          </a:p>
          <a:p>
            <a:pPr marL="1657100" lvl="3" indent="-285750"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Retail/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custome</a:t>
            </a:r>
            <a:r>
              <a:rPr lang="en-GB">
                <a:solidFill>
                  <a:prstClr val="white"/>
                </a:solidFill>
                <a:latin typeface="Helvetica" pitchFamily="2" charset="0"/>
              </a:rPr>
              <a:t>r services (Samantha James)</a:t>
            </a: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199983" marR="0" lvl="2" indent="-285750" defTabSz="914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199983" marR="0" lvl="2" indent="-285750" defTabSz="914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Key issues raised in </a:t>
            </a:r>
            <a:r>
              <a:rPr lang="en-GB">
                <a:solidFill>
                  <a:prstClr val="white"/>
                </a:solidFill>
                <a:latin typeface="Helvetica" pitchFamily="2" charset="0"/>
              </a:rPr>
              <a:t>our first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lang="en-GB">
                <a:solidFill>
                  <a:prstClr val="white"/>
                </a:solidFill>
                <a:latin typeface="Helvetica" pitchFamily="2" charset="0"/>
              </a:rPr>
              <a:t>‘Your Water, Your Say’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meeting and our response </a:t>
            </a:r>
          </a:p>
          <a:p>
            <a:pPr marR="0" lvl="2" defTabSz="914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>
              <a:solidFill>
                <a:prstClr val="white"/>
              </a:solidFill>
              <a:latin typeface="Helvetica" pitchFamily="2" charset="0"/>
            </a:endParaRPr>
          </a:p>
          <a:p>
            <a:pPr marR="0" lvl="2" defTabSz="914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>
              <a:solidFill>
                <a:prstClr val="white"/>
              </a:solidFill>
              <a:latin typeface="Helvetica" pitchFamily="2" charset="0"/>
            </a:endParaRPr>
          </a:p>
          <a:p>
            <a:pPr marR="0" lvl="2" defTabSz="914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>
                <a:solidFill>
                  <a:prstClr val="white"/>
                </a:solidFill>
                <a:latin typeface="Helvetica" pitchFamily="2" charset="0"/>
              </a:rPr>
              <a:t>Questions and answers to follow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654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7CDFC5-792F-6868-3362-AF85B4AC60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5153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D09659-6361-4F82-EFC7-F5304C201B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-1" y="-4167"/>
            <a:ext cx="9143999" cy="5162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C67076-EB5C-4174-9923-18EEEDE1EC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6959" y="-92123"/>
            <a:ext cx="441221" cy="565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EF5C83-A096-0032-EA29-246D1D8D9863}"/>
              </a:ext>
            </a:extLst>
          </p:cNvPr>
          <p:cNvSpPr txBox="1"/>
          <p:nvPr/>
        </p:nvSpPr>
        <p:spPr>
          <a:xfrm>
            <a:off x="477715" y="1175214"/>
            <a:ext cx="800046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>
                <a:solidFill>
                  <a:schemeClr val="bg1"/>
                </a:solidFill>
                <a:latin typeface="Helvetica" pitchFamily="2" charset="0"/>
              </a:rPr>
              <a:t>Our Business Plan is…</a:t>
            </a:r>
          </a:p>
          <a:p>
            <a:endParaRPr lang="en-GB">
              <a:solidFill>
                <a:schemeClr val="bg1"/>
              </a:solidFill>
              <a:latin typeface="Helvetica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Helvetica" pitchFamily="2" charset="0"/>
              </a:rPr>
              <a:t>Part of long-term plan to 2050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Helvetica" pitchFamily="2" charset="0"/>
              </a:rPr>
              <a:t>Based on consultation with customers and regulators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Helvetica" pitchFamily="2" charset="0"/>
              </a:rPr>
              <a:t>Subject to scrutiny and challenge by Ofwat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GB">
                <a:solidFill>
                  <a:schemeClr val="bg1"/>
                </a:solidFill>
                <a:latin typeface="Helvetica" pitchFamily="2" charset="0"/>
              </a:rPr>
              <a:t>Final decisions announced December 2025</a:t>
            </a:r>
          </a:p>
          <a:p>
            <a:endParaRPr lang="en-GB" sz="2400" b="1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021592-72C2-52E3-AFCA-FDC7AB4577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-4167"/>
            <a:ext cx="9144000" cy="847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F64B24-C9F2-0A6A-D345-72AD4D6A3AC2}"/>
              </a:ext>
            </a:extLst>
          </p:cNvPr>
          <p:cNvSpPr txBox="1"/>
          <p:nvPr/>
        </p:nvSpPr>
        <p:spPr>
          <a:xfrm>
            <a:off x="107504" y="74279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Helvetica" pitchFamily="2" charset="0"/>
              </a:rPr>
              <a:t>BUSINESS PLAN 2025-30 [PETE]</a:t>
            </a: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3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ter flowing through a pipe&#10;&#10;Description automatically generated">
            <a:extLst>
              <a:ext uri="{FF2B5EF4-FFF2-40B4-BE49-F238E27FC236}">
                <a16:creationId xmlns:a16="http://schemas.microsoft.com/office/drawing/2014/main" id="{5F2808E7-087C-B0B2-516C-9800E5CF4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6"/>
          <a:stretch/>
        </p:blipFill>
        <p:spPr>
          <a:xfrm>
            <a:off x="0" y="491279"/>
            <a:ext cx="9144000" cy="6224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D09659-6361-4F82-EFC7-F5304C201B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1" y="491279"/>
            <a:ext cx="9143999" cy="6224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C67076-EB5C-4174-9923-18EEEDE1EC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6959" y="-92123"/>
            <a:ext cx="441221" cy="565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EF5C83-A096-0032-EA29-246D1D8D9863}"/>
              </a:ext>
            </a:extLst>
          </p:cNvPr>
          <p:cNvSpPr txBox="1"/>
          <p:nvPr/>
        </p:nvSpPr>
        <p:spPr>
          <a:xfrm>
            <a:off x="494428" y="1175214"/>
            <a:ext cx="837015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>
                <a:solidFill>
                  <a:schemeClr val="bg1"/>
                </a:solidFill>
                <a:latin typeface="Helvetica" pitchFamily="2" charset="0"/>
              </a:rPr>
              <a:t>CHALLENGES</a:t>
            </a:r>
          </a:p>
          <a:p>
            <a:endParaRPr lang="en-GB" sz="2000" b="1" u="sng">
              <a:solidFill>
                <a:schemeClr val="bg1"/>
              </a:solidFill>
              <a:latin typeface="Helvetica" pitchFamily="2" charset="0"/>
            </a:endParaRP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Helvetica" pitchFamily="2" charset="0"/>
              </a:rPr>
              <a:t>Current performance challenges on some regulatory measures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Helvetica" pitchFamily="2" charset="0"/>
              </a:rPr>
              <a:t>Public concern around storm overflows and pollution 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Helvetica" pitchFamily="2" charset="0"/>
              </a:rPr>
              <a:t>Need for greater resilience to climate change and extreme weather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Helvetica" pitchFamily="2" charset="0"/>
              </a:rPr>
              <a:t>Progress towards net zero carbon emissions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Helvetica" pitchFamily="2" charset="0"/>
              </a:rPr>
              <a:t>Huge asset base in need of modernisation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021592-72C2-52E3-AFCA-FDC7AB4577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-4167"/>
            <a:ext cx="9144000" cy="847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F64B24-C9F2-0A6A-D345-72AD4D6A3AC2}"/>
              </a:ext>
            </a:extLst>
          </p:cNvPr>
          <p:cNvSpPr txBox="1"/>
          <p:nvPr/>
        </p:nvSpPr>
        <p:spPr>
          <a:xfrm>
            <a:off x="107504" y="74279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Helvetica" pitchFamily="2" charset="0"/>
              </a:rPr>
              <a:t>BUSINESS PLAN 2025-30 [PETE]</a:t>
            </a: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3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iver running through a forest&#10;&#10;Description automatically generated">
            <a:extLst>
              <a:ext uri="{FF2B5EF4-FFF2-40B4-BE49-F238E27FC236}">
                <a16:creationId xmlns:a16="http://schemas.microsoft.com/office/drawing/2014/main" id="{22743BAB-0DB9-33EA-C3CD-3D9D3670A7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" t="-211" r="1119" b="16490"/>
          <a:stretch/>
        </p:blipFill>
        <p:spPr>
          <a:xfrm>
            <a:off x="-18292" y="-4167"/>
            <a:ext cx="9144003" cy="5188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79C6B9-A6B4-DF16-F352-3A04B3838F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-18288" y="2572"/>
            <a:ext cx="9162287" cy="51746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712DFF-FF9E-4E0D-5184-E626C4CB97EE}"/>
              </a:ext>
            </a:extLst>
          </p:cNvPr>
          <p:cNvSpPr txBox="1"/>
          <p:nvPr/>
        </p:nvSpPr>
        <p:spPr>
          <a:xfrm>
            <a:off x="11268635" y="50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43D3F2-E06B-968E-8579-105350C3EBA1}"/>
              </a:ext>
            </a:extLst>
          </p:cNvPr>
          <p:cNvSpPr txBox="1"/>
          <p:nvPr/>
        </p:nvSpPr>
        <p:spPr>
          <a:xfrm>
            <a:off x="439855" y="1275078"/>
            <a:ext cx="8227707" cy="30008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AutoNum type="arabicPeriod"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Major step up in investment to meet long-term challenges </a:t>
            </a:r>
            <a:endParaRPr lang="en-GB" sz="16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and improve the environment</a:t>
            </a:r>
            <a:endParaRPr lang="en-GB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315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£3.5 billion capital investment programme(68% bigger than forecast AMP7 total)</a:t>
            </a:r>
          </a:p>
          <a:p>
            <a:pPr marL="742315" lvl="1" indent="-285750"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£1.9 billion of wastewater investment to protect the environment</a:t>
            </a:r>
          </a:p>
          <a:p>
            <a:pPr marL="742315" lvl="1" indent="-285750"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chemeClr val="bg1"/>
                </a:solidFill>
                <a:latin typeface="Arial"/>
                <a:cs typeface="Arial"/>
              </a:rPr>
              <a:t>Targeting return to 4-star Environmental Performance Assessment</a:t>
            </a:r>
            <a:b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    Increase in bills and more support to those who struggle to pay</a:t>
            </a:r>
          </a:p>
          <a:p>
            <a:pPr marL="742315" lvl="1" indent="-285750"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chemeClr val="bg1"/>
                </a:solidFill>
                <a:latin typeface="Arial"/>
                <a:cs typeface="Arial"/>
              </a:rPr>
              <a:t>Average bills up by 26% but lower than sector average</a:t>
            </a:r>
            <a:endParaRPr lang="en-GB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315" lvl="1" indent="-285750"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tariffs extended for eligible customers on low incomes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Avoid storing up problems for future generations</a:t>
            </a:r>
          </a:p>
        </p:txBody>
      </p:sp>
      <p:pic>
        <p:nvPicPr>
          <p:cNvPr id="5" name="Picture 4" descr="A black and blue background&#10;&#10;Description automatically generated">
            <a:extLst>
              <a:ext uri="{FF2B5EF4-FFF2-40B4-BE49-F238E27FC236}">
                <a16:creationId xmlns:a16="http://schemas.microsoft.com/office/drawing/2014/main" id="{4851EC37-0266-9414-5546-CAA51F6346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-4167"/>
            <a:ext cx="9144000" cy="847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4E4FB4-4881-9785-D6B8-00DCC8245A96}"/>
              </a:ext>
            </a:extLst>
          </p:cNvPr>
          <p:cNvSpPr txBox="1"/>
          <p:nvPr/>
        </p:nvSpPr>
        <p:spPr>
          <a:xfrm>
            <a:off x="107504" y="74279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Helvetica" pitchFamily="2" charset="0"/>
              </a:rPr>
              <a:t>BUSINESS PLAN 2025-30 [PETE]</a:t>
            </a: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11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pouring a liquid into a glass&#10;&#10;Description automatically generated with low confidence">
            <a:extLst>
              <a:ext uri="{FF2B5EF4-FFF2-40B4-BE49-F238E27FC236}">
                <a16:creationId xmlns:a16="http://schemas.microsoft.com/office/drawing/2014/main" id="{D5ABE45B-7266-3C65-5C91-96E12C3106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78" y="-1"/>
            <a:ext cx="9147378" cy="5143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79C6B9-A6B4-DF16-F352-3A04B3838F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1" y="-1"/>
            <a:ext cx="9143999" cy="5143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712DFF-FF9E-4E0D-5184-E626C4CB97EE}"/>
              </a:ext>
            </a:extLst>
          </p:cNvPr>
          <p:cNvSpPr txBox="1"/>
          <p:nvPr/>
        </p:nvSpPr>
        <p:spPr>
          <a:xfrm>
            <a:off x="11268635" y="50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D48A7-46FF-A3D3-84A6-EAEB95583879}"/>
              </a:ext>
            </a:extLst>
          </p:cNvPr>
          <p:cNvSpPr txBox="1"/>
          <p:nvPr/>
        </p:nvSpPr>
        <p:spPr>
          <a:xfrm>
            <a:off x="203638" y="89198"/>
            <a:ext cx="5976664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KEY </a:t>
            </a:r>
            <a:r>
              <a:rPr lang="en-GB" sz="1600">
                <a:solidFill>
                  <a:prstClr val="white"/>
                </a:solidFill>
              </a:rPr>
              <a:t>FACTORS FOR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OUR</a:t>
            </a:r>
            <a:r>
              <a:rPr lang="en-GB" sz="1600">
                <a:solidFill>
                  <a:prstClr val="white"/>
                </a:solidFill>
              </a:rPr>
              <a:t> 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DRAFT BUSINESS PLAN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7C93F87-4AE9-39D3-12D4-280512F6148D}"/>
              </a:ext>
            </a:extLst>
          </p:cNvPr>
          <p:cNvSpPr txBox="1">
            <a:spLocks/>
          </p:cNvSpPr>
          <p:nvPr/>
        </p:nvSpPr>
        <p:spPr>
          <a:xfrm>
            <a:off x="481942" y="1067590"/>
            <a:ext cx="2323830" cy="2990869"/>
          </a:xfrm>
          <a:custGeom>
            <a:avLst/>
            <a:gdLst>
              <a:gd name="connsiteX0" fmla="*/ 3 w 2808312"/>
              <a:gd name="connsiteY0" fmla="*/ 1565086 h 4097460"/>
              <a:gd name="connsiteX1" fmla="*/ 1404156 w 2808312"/>
              <a:gd name="connsiteY1" fmla="*/ 0 h 4097460"/>
              <a:gd name="connsiteX2" fmla="*/ 2808309 w 2808312"/>
              <a:gd name="connsiteY2" fmla="*/ 1565086 h 4097460"/>
              <a:gd name="connsiteX3" fmla="*/ 2271970 w 2808312"/>
              <a:gd name="connsiteY3" fmla="*/ 4097450 h 4097460"/>
              <a:gd name="connsiteX4" fmla="*/ 536342 w 2808312"/>
              <a:gd name="connsiteY4" fmla="*/ 4097450 h 4097460"/>
              <a:gd name="connsiteX5" fmla="*/ 3 w 2808312"/>
              <a:gd name="connsiteY5" fmla="*/ 1565086 h 4097460"/>
              <a:gd name="connsiteX0" fmla="*/ 0 w 2808306"/>
              <a:gd name="connsiteY0" fmla="*/ 1565086 h 4097450"/>
              <a:gd name="connsiteX1" fmla="*/ 1404153 w 2808306"/>
              <a:gd name="connsiteY1" fmla="*/ 0 h 4097450"/>
              <a:gd name="connsiteX2" fmla="*/ 2808306 w 2808306"/>
              <a:gd name="connsiteY2" fmla="*/ 1565086 h 4097450"/>
              <a:gd name="connsiteX3" fmla="*/ 2271967 w 2808306"/>
              <a:gd name="connsiteY3" fmla="*/ 4097450 h 4097450"/>
              <a:gd name="connsiteX4" fmla="*/ 536339 w 2808306"/>
              <a:gd name="connsiteY4" fmla="*/ 4097450 h 4097450"/>
              <a:gd name="connsiteX5" fmla="*/ 0 w 2808306"/>
              <a:gd name="connsiteY5" fmla="*/ 1565086 h 4097450"/>
              <a:gd name="connsiteX0" fmla="*/ 36856 w 2845162"/>
              <a:gd name="connsiteY0" fmla="*/ 1565086 h 4097450"/>
              <a:gd name="connsiteX1" fmla="*/ 1441009 w 2845162"/>
              <a:gd name="connsiteY1" fmla="*/ 0 h 4097450"/>
              <a:gd name="connsiteX2" fmla="*/ 2845162 w 2845162"/>
              <a:gd name="connsiteY2" fmla="*/ 1565086 h 4097450"/>
              <a:gd name="connsiteX3" fmla="*/ 2308823 w 2845162"/>
              <a:gd name="connsiteY3" fmla="*/ 4097450 h 4097450"/>
              <a:gd name="connsiteX4" fmla="*/ 573195 w 2845162"/>
              <a:gd name="connsiteY4" fmla="*/ 4097450 h 4097450"/>
              <a:gd name="connsiteX5" fmla="*/ 36856 w 2845162"/>
              <a:gd name="connsiteY5" fmla="*/ 1565086 h 4097450"/>
              <a:gd name="connsiteX0" fmla="*/ 36856 w 2882018"/>
              <a:gd name="connsiteY0" fmla="*/ 1565086 h 4097450"/>
              <a:gd name="connsiteX1" fmla="*/ 1441009 w 2882018"/>
              <a:gd name="connsiteY1" fmla="*/ 0 h 4097450"/>
              <a:gd name="connsiteX2" fmla="*/ 2845162 w 2882018"/>
              <a:gd name="connsiteY2" fmla="*/ 1565086 h 4097450"/>
              <a:gd name="connsiteX3" fmla="*/ 2308823 w 2882018"/>
              <a:gd name="connsiteY3" fmla="*/ 4097450 h 4097450"/>
              <a:gd name="connsiteX4" fmla="*/ 573195 w 2882018"/>
              <a:gd name="connsiteY4" fmla="*/ 4097450 h 4097450"/>
              <a:gd name="connsiteX5" fmla="*/ 36856 w 2882018"/>
              <a:gd name="connsiteY5" fmla="*/ 1565086 h 4097450"/>
              <a:gd name="connsiteX0" fmla="*/ 29664 w 3004479"/>
              <a:gd name="connsiteY0" fmla="*/ 2329361 h 4368318"/>
              <a:gd name="connsiteX1" fmla="*/ 1563470 w 3004479"/>
              <a:gd name="connsiteY1" fmla="*/ 0 h 4368318"/>
              <a:gd name="connsiteX2" fmla="*/ 2967623 w 3004479"/>
              <a:gd name="connsiteY2" fmla="*/ 1565086 h 4368318"/>
              <a:gd name="connsiteX3" fmla="*/ 2431284 w 3004479"/>
              <a:gd name="connsiteY3" fmla="*/ 4097450 h 4368318"/>
              <a:gd name="connsiteX4" fmla="*/ 695656 w 3004479"/>
              <a:gd name="connsiteY4" fmla="*/ 4097450 h 4368318"/>
              <a:gd name="connsiteX5" fmla="*/ 29664 w 3004479"/>
              <a:gd name="connsiteY5" fmla="*/ 2329361 h 4368318"/>
              <a:gd name="connsiteX0" fmla="*/ 29664 w 3146516"/>
              <a:gd name="connsiteY0" fmla="*/ 2329361 h 4316758"/>
              <a:gd name="connsiteX1" fmla="*/ 1563470 w 3146516"/>
              <a:gd name="connsiteY1" fmla="*/ 0 h 4316758"/>
              <a:gd name="connsiteX2" fmla="*/ 3117748 w 3146516"/>
              <a:gd name="connsiteY2" fmla="*/ 2356656 h 4316758"/>
              <a:gd name="connsiteX3" fmla="*/ 2431284 w 3146516"/>
              <a:gd name="connsiteY3" fmla="*/ 4097450 h 4316758"/>
              <a:gd name="connsiteX4" fmla="*/ 695656 w 3146516"/>
              <a:gd name="connsiteY4" fmla="*/ 4097450 h 4316758"/>
              <a:gd name="connsiteX5" fmla="*/ 29664 w 3146516"/>
              <a:gd name="connsiteY5" fmla="*/ 2329361 h 4316758"/>
              <a:gd name="connsiteX0" fmla="*/ 168624 w 3285476"/>
              <a:gd name="connsiteY0" fmla="*/ 2329361 h 4316758"/>
              <a:gd name="connsiteX1" fmla="*/ 1702430 w 3285476"/>
              <a:gd name="connsiteY1" fmla="*/ 0 h 4316758"/>
              <a:gd name="connsiteX2" fmla="*/ 3256708 w 3285476"/>
              <a:gd name="connsiteY2" fmla="*/ 2356656 h 4316758"/>
              <a:gd name="connsiteX3" fmla="*/ 2570244 w 3285476"/>
              <a:gd name="connsiteY3" fmla="*/ 4097450 h 4316758"/>
              <a:gd name="connsiteX4" fmla="*/ 834616 w 3285476"/>
              <a:gd name="connsiteY4" fmla="*/ 4097450 h 4316758"/>
              <a:gd name="connsiteX5" fmla="*/ 168624 w 3285476"/>
              <a:gd name="connsiteY5" fmla="*/ 2329361 h 4316758"/>
              <a:gd name="connsiteX0" fmla="*/ 1700 w 3118552"/>
              <a:gd name="connsiteY0" fmla="*/ 2329361 h 4316758"/>
              <a:gd name="connsiteX1" fmla="*/ 1535506 w 3118552"/>
              <a:gd name="connsiteY1" fmla="*/ 0 h 4316758"/>
              <a:gd name="connsiteX2" fmla="*/ 3089784 w 3118552"/>
              <a:gd name="connsiteY2" fmla="*/ 2356656 h 4316758"/>
              <a:gd name="connsiteX3" fmla="*/ 2403320 w 3118552"/>
              <a:gd name="connsiteY3" fmla="*/ 4097450 h 4316758"/>
              <a:gd name="connsiteX4" fmla="*/ 667692 w 3118552"/>
              <a:gd name="connsiteY4" fmla="*/ 4097450 h 4316758"/>
              <a:gd name="connsiteX5" fmla="*/ 1700 w 3118552"/>
              <a:gd name="connsiteY5" fmla="*/ 2329361 h 4316758"/>
              <a:gd name="connsiteX0" fmla="*/ 40 w 3116892"/>
              <a:gd name="connsiteY0" fmla="*/ 2329361 h 4316758"/>
              <a:gd name="connsiteX1" fmla="*/ 1533846 w 3116892"/>
              <a:gd name="connsiteY1" fmla="*/ 0 h 4316758"/>
              <a:gd name="connsiteX2" fmla="*/ 3088124 w 3116892"/>
              <a:gd name="connsiteY2" fmla="*/ 2356656 h 4316758"/>
              <a:gd name="connsiteX3" fmla="*/ 2401660 w 3116892"/>
              <a:gd name="connsiteY3" fmla="*/ 4097450 h 4316758"/>
              <a:gd name="connsiteX4" fmla="*/ 666032 w 3116892"/>
              <a:gd name="connsiteY4" fmla="*/ 4097450 h 4316758"/>
              <a:gd name="connsiteX5" fmla="*/ 40 w 3116892"/>
              <a:gd name="connsiteY5" fmla="*/ 2329361 h 4316758"/>
              <a:gd name="connsiteX0" fmla="*/ 40 w 3257172"/>
              <a:gd name="connsiteY0" fmla="*/ 2329361 h 4316758"/>
              <a:gd name="connsiteX1" fmla="*/ 1533846 w 3257172"/>
              <a:gd name="connsiteY1" fmla="*/ 0 h 4316758"/>
              <a:gd name="connsiteX2" fmla="*/ 3088124 w 3257172"/>
              <a:gd name="connsiteY2" fmla="*/ 2356656 h 4316758"/>
              <a:gd name="connsiteX3" fmla="*/ 2401660 w 3257172"/>
              <a:gd name="connsiteY3" fmla="*/ 4097450 h 4316758"/>
              <a:gd name="connsiteX4" fmla="*/ 666032 w 3257172"/>
              <a:gd name="connsiteY4" fmla="*/ 4097450 h 4316758"/>
              <a:gd name="connsiteX5" fmla="*/ 40 w 3257172"/>
              <a:gd name="connsiteY5" fmla="*/ 2329361 h 4316758"/>
              <a:gd name="connsiteX0" fmla="*/ 40 w 3088225"/>
              <a:gd name="connsiteY0" fmla="*/ 2329361 h 4316758"/>
              <a:gd name="connsiteX1" fmla="*/ 1533846 w 3088225"/>
              <a:gd name="connsiteY1" fmla="*/ 0 h 4316758"/>
              <a:gd name="connsiteX2" fmla="*/ 3088124 w 3088225"/>
              <a:gd name="connsiteY2" fmla="*/ 2356656 h 4316758"/>
              <a:gd name="connsiteX3" fmla="*/ 2401660 w 3088225"/>
              <a:gd name="connsiteY3" fmla="*/ 4097450 h 4316758"/>
              <a:gd name="connsiteX4" fmla="*/ 666032 w 3088225"/>
              <a:gd name="connsiteY4" fmla="*/ 4097450 h 4316758"/>
              <a:gd name="connsiteX5" fmla="*/ 40 w 3088225"/>
              <a:gd name="connsiteY5" fmla="*/ 2329361 h 4316758"/>
              <a:gd name="connsiteX0" fmla="*/ 33460 w 3121647"/>
              <a:gd name="connsiteY0" fmla="*/ 2329361 h 4194475"/>
              <a:gd name="connsiteX1" fmla="*/ 1567266 w 3121647"/>
              <a:gd name="connsiteY1" fmla="*/ 0 h 4194475"/>
              <a:gd name="connsiteX2" fmla="*/ 3121544 w 3121647"/>
              <a:gd name="connsiteY2" fmla="*/ 2356656 h 4194475"/>
              <a:gd name="connsiteX3" fmla="*/ 2435080 w 3121647"/>
              <a:gd name="connsiteY3" fmla="*/ 4097450 h 4194475"/>
              <a:gd name="connsiteX4" fmla="*/ 665333 w 3121647"/>
              <a:gd name="connsiteY4" fmla="*/ 3797199 h 4194475"/>
              <a:gd name="connsiteX5" fmla="*/ 33460 w 3121647"/>
              <a:gd name="connsiteY5" fmla="*/ 2329361 h 4194475"/>
              <a:gd name="connsiteX0" fmla="*/ 32801 w 3143624"/>
              <a:gd name="connsiteY0" fmla="*/ 2329361 h 4020083"/>
              <a:gd name="connsiteX1" fmla="*/ 1566607 w 3143624"/>
              <a:gd name="connsiteY1" fmla="*/ 0 h 4020083"/>
              <a:gd name="connsiteX2" fmla="*/ 3120885 w 3143624"/>
              <a:gd name="connsiteY2" fmla="*/ 2356656 h 4020083"/>
              <a:gd name="connsiteX3" fmla="*/ 2366182 w 3143624"/>
              <a:gd name="connsiteY3" fmla="*/ 3865438 h 4020083"/>
              <a:gd name="connsiteX4" fmla="*/ 664674 w 3143624"/>
              <a:gd name="connsiteY4" fmla="*/ 3797199 h 4020083"/>
              <a:gd name="connsiteX5" fmla="*/ 32801 w 3143624"/>
              <a:gd name="connsiteY5" fmla="*/ 2329361 h 4020083"/>
              <a:gd name="connsiteX0" fmla="*/ 32801 w 3146956"/>
              <a:gd name="connsiteY0" fmla="*/ 2329361 h 4063232"/>
              <a:gd name="connsiteX1" fmla="*/ 1566607 w 3146956"/>
              <a:gd name="connsiteY1" fmla="*/ 0 h 4063232"/>
              <a:gd name="connsiteX2" fmla="*/ 3120885 w 3146956"/>
              <a:gd name="connsiteY2" fmla="*/ 2356656 h 4063232"/>
              <a:gd name="connsiteX3" fmla="*/ 2366182 w 3146956"/>
              <a:gd name="connsiteY3" fmla="*/ 3865438 h 4063232"/>
              <a:gd name="connsiteX4" fmla="*/ 664674 w 3146956"/>
              <a:gd name="connsiteY4" fmla="*/ 3797199 h 4063232"/>
              <a:gd name="connsiteX5" fmla="*/ 32801 w 3146956"/>
              <a:gd name="connsiteY5" fmla="*/ 2329361 h 406323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47284"/>
              <a:gd name="connsiteY0" fmla="*/ 2329361 h 4096062"/>
              <a:gd name="connsiteX1" fmla="*/ 1570944 w 3147284"/>
              <a:gd name="connsiteY1" fmla="*/ 0 h 4096062"/>
              <a:gd name="connsiteX2" fmla="*/ 3125222 w 3147284"/>
              <a:gd name="connsiteY2" fmla="*/ 2356656 h 4096062"/>
              <a:gd name="connsiteX3" fmla="*/ 2370519 w 3147284"/>
              <a:gd name="connsiteY3" fmla="*/ 3865438 h 4096062"/>
              <a:gd name="connsiteX4" fmla="*/ 669011 w 3147284"/>
              <a:gd name="connsiteY4" fmla="*/ 3797199 h 4096062"/>
              <a:gd name="connsiteX5" fmla="*/ 37138 w 3147284"/>
              <a:gd name="connsiteY5" fmla="*/ 2329361 h 4096062"/>
              <a:gd name="connsiteX0" fmla="*/ 37138 w 3136485"/>
              <a:gd name="connsiteY0" fmla="*/ 2329361 h 4096062"/>
              <a:gd name="connsiteX1" fmla="*/ 1570944 w 3136485"/>
              <a:gd name="connsiteY1" fmla="*/ 0 h 4096062"/>
              <a:gd name="connsiteX2" fmla="*/ 3125222 w 3136485"/>
              <a:gd name="connsiteY2" fmla="*/ 2356656 h 4096062"/>
              <a:gd name="connsiteX3" fmla="*/ 2370519 w 3136485"/>
              <a:gd name="connsiteY3" fmla="*/ 3865438 h 4096062"/>
              <a:gd name="connsiteX4" fmla="*/ 669011 w 3136485"/>
              <a:gd name="connsiteY4" fmla="*/ 3797199 h 4096062"/>
              <a:gd name="connsiteX5" fmla="*/ 37138 w 3136485"/>
              <a:gd name="connsiteY5" fmla="*/ 2329361 h 4096062"/>
              <a:gd name="connsiteX0" fmla="*/ 37138 w 3143460"/>
              <a:gd name="connsiteY0" fmla="*/ 2329361 h 4096062"/>
              <a:gd name="connsiteX1" fmla="*/ 1570944 w 3143460"/>
              <a:gd name="connsiteY1" fmla="*/ 0 h 4096062"/>
              <a:gd name="connsiteX2" fmla="*/ 3125222 w 3143460"/>
              <a:gd name="connsiteY2" fmla="*/ 2356656 h 4096062"/>
              <a:gd name="connsiteX3" fmla="*/ 2370519 w 3143460"/>
              <a:gd name="connsiteY3" fmla="*/ 3865438 h 4096062"/>
              <a:gd name="connsiteX4" fmla="*/ 669011 w 3143460"/>
              <a:gd name="connsiteY4" fmla="*/ 3797199 h 4096062"/>
              <a:gd name="connsiteX5" fmla="*/ 37138 w 3143460"/>
              <a:gd name="connsiteY5" fmla="*/ 2329361 h 4096062"/>
              <a:gd name="connsiteX0" fmla="*/ 37138 w 3143217"/>
              <a:gd name="connsiteY0" fmla="*/ 2329361 h 4076974"/>
              <a:gd name="connsiteX1" fmla="*/ 1570944 w 3143217"/>
              <a:gd name="connsiteY1" fmla="*/ 0 h 4076974"/>
              <a:gd name="connsiteX2" fmla="*/ 3125222 w 3143217"/>
              <a:gd name="connsiteY2" fmla="*/ 2356656 h 4076974"/>
              <a:gd name="connsiteX3" fmla="*/ 2370519 w 3143217"/>
              <a:gd name="connsiteY3" fmla="*/ 3865438 h 4076974"/>
              <a:gd name="connsiteX4" fmla="*/ 669011 w 3143217"/>
              <a:gd name="connsiteY4" fmla="*/ 3797199 h 4076974"/>
              <a:gd name="connsiteX5" fmla="*/ 37138 w 3143217"/>
              <a:gd name="connsiteY5" fmla="*/ 2329361 h 4076974"/>
              <a:gd name="connsiteX0" fmla="*/ 27855 w 3133934"/>
              <a:gd name="connsiteY0" fmla="*/ 2329361 h 4076974"/>
              <a:gd name="connsiteX1" fmla="*/ 1561661 w 3133934"/>
              <a:gd name="connsiteY1" fmla="*/ 0 h 4076974"/>
              <a:gd name="connsiteX2" fmla="*/ 3115939 w 3133934"/>
              <a:gd name="connsiteY2" fmla="*/ 2356656 h 4076974"/>
              <a:gd name="connsiteX3" fmla="*/ 2361236 w 3133934"/>
              <a:gd name="connsiteY3" fmla="*/ 3865438 h 4076974"/>
              <a:gd name="connsiteX4" fmla="*/ 659728 w 3133934"/>
              <a:gd name="connsiteY4" fmla="*/ 3797199 h 4076974"/>
              <a:gd name="connsiteX5" fmla="*/ 27855 w 3133934"/>
              <a:gd name="connsiteY5" fmla="*/ 2329361 h 4076974"/>
              <a:gd name="connsiteX0" fmla="*/ 27855 w 3135804"/>
              <a:gd name="connsiteY0" fmla="*/ 2329361 h 4076974"/>
              <a:gd name="connsiteX1" fmla="*/ 1561661 w 3135804"/>
              <a:gd name="connsiteY1" fmla="*/ 0 h 4076974"/>
              <a:gd name="connsiteX2" fmla="*/ 3115939 w 3135804"/>
              <a:gd name="connsiteY2" fmla="*/ 2356656 h 4076974"/>
              <a:gd name="connsiteX3" fmla="*/ 2361236 w 3135804"/>
              <a:gd name="connsiteY3" fmla="*/ 3865438 h 4076974"/>
              <a:gd name="connsiteX4" fmla="*/ 659728 w 3135804"/>
              <a:gd name="connsiteY4" fmla="*/ 3797199 h 4076974"/>
              <a:gd name="connsiteX5" fmla="*/ 27855 w 3135804"/>
              <a:gd name="connsiteY5" fmla="*/ 2329361 h 4076974"/>
              <a:gd name="connsiteX0" fmla="*/ 27855 w 3128662"/>
              <a:gd name="connsiteY0" fmla="*/ 2329361 h 4076974"/>
              <a:gd name="connsiteX1" fmla="*/ 1561661 w 3128662"/>
              <a:gd name="connsiteY1" fmla="*/ 0 h 4076974"/>
              <a:gd name="connsiteX2" fmla="*/ 3115939 w 3128662"/>
              <a:gd name="connsiteY2" fmla="*/ 2356656 h 4076974"/>
              <a:gd name="connsiteX3" fmla="*/ 2361236 w 3128662"/>
              <a:gd name="connsiteY3" fmla="*/ 3865438 h 4076974"/>
              <a:gd name="connsiteX4" fmla="*/ 659728 w 3128662"/>
              <a:gd name="connsiteY4" fmla="*/ 3797199 h 4076974"/>
              <a:gd name="connsiteX5" fmla="*/ 27855 w 3128662"/>
              <a:gd name="connsiteY5" fmla="*/ 2329361 h 4076974"/>
              <a:gd name="connsiteX0" fmla="*/ 27855 w 3137724"/>
              <a:gd name="connsiteY0" fmla="*/ 2329361 h 4076974"/>
              <a:gd name="connsiteX1" fmla="*/ 1561661 w 3137724"/>
              <a:gd name="connsiteY1" fmla="*/ 0 h 4076974"/>
              <a:gd name="connsiteX2" fmla="*/ 3115939 w 3137724"/>
              <a:gd name="connsiteY2" fmla="*/ 2356656 h 4076974"/>
              <a:gd name="connsiteX3" fmla="*/ 2361236 w 3137724"/>
              <a:gd name="connsiteY3" fmla="*/ 3865438 h 4076974"/>
              <a:gd name="connsiteX4" fmla="*/ 659728 w 3137724"/>
              <a:gd name="connsiteY4" fmla="*/ 3797199 h 4076974"/>
              <a:gd name="connsiteX5" fmla="*/ 27855 w 3137724"/>
              <a:gd name="connsiteY5" fmla="*/ 2329361 h 4076974"/>
              <a:gd name="connsiteX0" fmla="*/ 27855 w 3136929"/>
              <a:gd name="connsiteY0" fmla="*/ 2329361 h 4082382"/>
              <a:gd name="connsiteX1" fmla="*/ 1561661 w 3136929"/>
              <a:gd name="connsiteY1" fmla="*/ 0 h 4082382"/>
              <a:gd name="connsiteX2" fmla="*/ 3115939 w 3136929"/>
              <a:gd name="connsiteY2" fmla="*/ 2356656 h 4082382"/>
              <a:gd name="connsiteX3" fmla="*/ 2361236 w 3136929"/>
              <a:gd name="connsiteY3" fmla="*/ 3865438 h 4082382"/>
              <a:gd name="connsiteX4" fmla="*/ 659728 w 3136929"/>
              <a:gd name="connsiteY4" fmla="*/ 3797199 h 4082382"/>
              <a:gd name="connsiteX5" fmla="*/ 27855 w 3136929"/>
              <a:gd name="connsiteY5" fmla="*/ 2329361 h 4082382"/>
              <a:gd name="connsiteX0" fmla="*/ 2046 w 3111120"/>
              <a:gd name="connsiteY0" fmla="*/ 2329361 h 4082382"/>
              <a:gd name="connsiteX1" fmla="*/ 1535852 w 3111120"/>
              <a:gd name="connsiteY1" fmla="*/ 0 h 4082382"/>
              <a:gd name="connsiteX2" fmla="*/ 3090130 w 3111120"/>
              <a:gd name="connsiteY2" fmla="*/ 2356656 h 4082382"/>
              <a:gd name="connsiteX3" fmla="*/ 2335427 w 3111120"/>
              <a:gd name="connsiteY3" fmla="*/ 3865438 h 4082382"/>
              <a:gd name="connsiteX4" fmla="*/ 633919 w 3111120"/>
              <a:gd name="connsiteY4" fmla="*/ 3797199 h 4082382"/>
              <a:gd name="connsiteX5" fmla="*/ 2046 w 3111120"/>
              <a:gd name="connsiteY5" fmla="*/ 2329361 h 4082382"/>
              <a:gd name="connsiteX0" fmla="*/ 396 w 3109470"/>
              <a:gd name="connsiteY0" fmla="*/ 2329361 h 4082382"/>
              <a:gd name="connsiteX1" fmla="*/ 1534202 w 3109470"/>
              <a:gd name="connsiteY1" fmla="*/ 0 h 4082382"/>
              <a:gd name="connsiteX2" fmla="*/ 3088480 w 3109470"/>
              <a:gd name="connsiteY2" fmla="*/ 2356656 h 4082382"/>
              <a:gd name="connsiteX3" fmla="*/ 2333777 w 3109470"/>
              <a:gd name="connsiteY3" fmla="*/ 3865438 h 4082382"/>
              <a:gd name="connsiteX4" fmla="*/ 632269 w 3109470"/>
              <a:gd name="connsiteY4" fmla="*/ 3797199 h 4082382"/>
              <a:gd name="connsiteX5" fmla="*/ 396 w 3109470"/>
              <a:gd name="connsiteY5" fmla="*/ 2329361 h 4082382"/>
              <a:gd name="connsiteX0" fmla="*/ 375 w 3150392"/>
              <a:gd name="connsiteY0" fmla="*/ 2595492 h 4035583"/>
              <a:gd name="connsiteX1" fmla="*/ 1575124 w 3150392"/>
              <a:gd name="connsiteY1" fmla="*/ 0 h 4035583"/>
              <a:gd name="connsiteX2" fmla="*/ 3129402 w 3150392"/>
              <a:gd name="connsiteY2" fmla="*/ 2356656 h 4035583"/>
              <a:gd name="connsiteX3" fmla="*/ 2374699 w 3150392"/>
              <a:gd name="connsiteY3" fmla="*/ 3865438 h 4035583"/>
              <a:gd name="connsiteX4" fmla="*/ 673191 w 3150392"/>
              <a:gd name="connsiteY4" fmla="*/ 3797199 h 4035583"/>
              <a:gd name="connsiteX5" fmla="*/ 375 w 3150392"/>
              <a:gd name="connsiteY5" fmla="*/ 2595492 h 4035583"/>
              <a:gd name="connsiteX0" fmla="*/ 473 w 3150490"/>
              <a:gd name="connsiteY0" fmla="*/ 2595492 h 4035583"/>
              <a:gd name="connsiteX1" fmla="*/ 1575222 w 3150490"/>
              <a:gd name="connsiteY1" fmla="*/ 0 h 4035583"/>
              <a:gd name="connsiteX2" fmla="*/ 3129500 w 3150490"/>
              <a:gd name="connsiteY2" fmla="*/ 2356656 h 4035583"/>
              <a:gd name="connsiteX3" fmla="*/ 2374797 w 3150490"/>
              <a:gd name="connsiteY3" fmla="*/ 3865438 h 4035583"/>
              <a:gd name="connsiteX4" fmla="*/ 673289 w 3150490"/>
              <a:gd name="connsiteY4" fmla="*/ 3797199 h 4035583"/>
              <a:gd name="connsiteX5" fmla="*/ 473 w 3150490"/>
              <a:gd name="connsiteY5" fmla="*/ 2595492 h 4035583"/>
              <a:gd name="connsiteX0" fmla="*/ 168 w 3150185"/>
              <a:gd name="connsiteY0" fmla="*/ 2595492 h 4035583"/>
              <a:gd name="connsiteX1" fmla="*/ 1574917 w 3150185"/>
              <a:gd name="connsiteY1" fmla="*/ 0 h 4035583"/>
              <a:gd name="connsiteX2" fmla="*/ 3129195 w 3150185"/>
              <a:gd name="connsiteY2" fmla="*/ 2356656 h 4035583"/>
              <a:gd name="connsiteX3" fmla="*/ 2374492 w 3150185"/>
              <a:gd name="connsiteY3" fmla="*/ 3865438 h 4035583"/>
              <a:gd name="connsiteX4" fmla="*/ 672984 w 3150185"/>
              <a:gd name="connsiteY4" fmla="*/ 3797199 h 4035583"/>
              <a:gd name="connsiteX5" fmla="*/ 168 w 3150185"/>
              <a:gd name="connsiteY5" fmla="*/ 2595492 h 4035583"/>
              <a:gd name="connsiteX0" fmla="*/ 170 w 3143364"/>
              <a:gd name="connsiteY0" fmla="*/ 2527254 h 4038855"/>
              <a:gd name="connsiteX1" fmla="*/ 1568096 w 3143364"/>
              <a:gd name="connsiteY1" fmla="*/ 0 h 4038855"/>
              <a:gd name="connsiteX2" fmla="*/ 3122374 w 3143364"/>
              <a:gd name="connsiteY2" fmla="*/ 2356656 h 4038855"/>
              <a:gd name="connsiteX3" fmla="*/ 2367671 w 3143364"/>
              <a:gd name="connsiteY3" fmla="*/ 3865438 h 4038855"/>
              <a:gd name="connsiteX4" fmla="*/ 666163 w 3143364"/>
              <a:gd name="connsiteY4" fmla="*/ 3797199 h 4038855"/>
              <a:gd name="connsiteX5" fmla="*/ 170 w 3143364"/>
              <a:gd name="connsiteY5" fmla="*/ 2527254 h 4038855"/>
              <a:gd name="connsiteX0" fmla="*/ 1 w 3143195"/>
              <a:gd name="connsiteY0" fmla="*/ 2527254 h 4038855"/>
              <a:gd name="connsiteX1" fmla="*/ 1567927 w 3143195"/>
              <a:gd name="connsiteY1" fmla="*/ 0 h 4038855"/>
              <a:gd name="connsiteX2" fmla="*/ 3122205 w 3143195"/>
              <a:gd name="connsiteY2" fmla="*/ 2356656 h 4038855"/>
              <a:gd name="connsiteX3" fmla="*/ 2367502 w 3143195"/>
              <a:gd name="connsiteY3" fmla="*/ 3865438 h 4038855"/>
              <a:gd name="connsiteX4" fmla="*/ 665994 w 3143195"/>
              <a:gd name="connsiteY4" fmla="*/ 3797199 h 4038855"/>
              <a:gd name="connsiteX5" fmla="*/ 1 w 3143195"/>
              <a:gd name="connsiteY5" fmla="*/ 2527254 h 4038855"/>
              <a:gd name="connsiteX0" fmla="*/ 0 w 3143194"/>
              <a:gd name="connsiteY0" fmla="*/ 2527254 h 3866251"/>
              <a:gd name="connsiteX1" fmla="*/ 1567926 w 3143194"/>
              <a:gd name="connsiteY1" fmla="*/ 0 h 3866251"/>
              <a:gd name="connsiteX2" fmla="*/ 3122204 w 3143194"/>
              <a:gd name="connsiteY2" fmla="*/ 2356656 h 3866251"/>
              <a:gd name="connsiteX3" fmla="*/ 2367501 w 3143194"/>
              <a:gd name="connsiteY3" fmla="*/ 3865438 h 3866251"/>
              <a:gd name="connsiteX4" fmla="*/ 0 w 3143194"/>
              <a:gd name="connsiteY4" fmla="*/ 2527254 h 3866251"/>
              <a:gd name="connsiteX0" fmla="*/ 5 w 3122213"/>
              <a:gd name="connsiteY0" fmla="*/ 2527254 h 4098096"/>
              <a:gd name="connsiteX1" fmla="*/ 1567931 w 3122213"/>
              <a:gd name="connsiteY1" fmla="*/ 0 h 4098096"/>
              <a:gd name="connsiteX2" fmla="*/ 3122209 w 3122213"/>
              <a:gd name="connsiteY2" fmla="*/ 2356656 h 4098096"/>
              <a:gd name="connsiteX3" fmla="*/ 1582760 w 3122213"/>
              <a:gd name="connsiteY3" fmla="*/ 4097450 h 4098096"/>
              <a:gd name="connsiteX4" fmla="*/ 5 w 3122213"/>
              <a:gd name="connsiteY4" fmla="*/ 2527254 h 4098096"/>
              <a:gd name="connsiteX0" fmla="*/ 5 w 3122213"/>
              <a:gd name="connsiteY0" fmla="*/ 2527254 h 4098096"/>
              <a:gd name="connsiteX1" fmla="*/ 1567931 w 3122213"/>
              <a:gd name="connsiteY1" fmla="*/ 0 h 4098096"/>
              <a:gd name="connsiteX2" fmla="*/ 3122209 w 3122213"/>
              <a:gd name="connsiteY2" fmla="*/ 2356656 h 4098096"/>
              <a:gd name="connsiteX3" fmla="*/ 1582760 w 3122213"/>
              <a:gd name="connsiteY3" fmla="*/ 4097450 h 4098096"/>
              <a:gd name="connsiteX4" fmla="*/ 5 w 3122213"/>
              <a:gd name="connsiteY4" fmla="*/ 2527254 h 4098096"/>
              <a:gd name="connsiteX0" fmla="*/ 5 w 3122213"/>
              <a:gd name="connsiteY0" fmla="*/ 2527254 h 4097472"/>
              <a:gd name="connsiteX1" fmla="*/ 1567931 w 3122213"/>
              <a:gd name="connsiteY1" fmla="*/ 0 h 4097472"/>
              <a:gd name="connsiteX2" fmla="*/ 3122209 w 3122213"/>
              <a:gd name="connsiteY2" fmla="*/ 2356656 h 4097472"/>
              <a:gd name="connsiteX3" fmla="*/ 1582760 w 3122213"/>
              <a:gd name="connsiteY3" fmla="*/ 4097450 h 4097472"/>
              <a:gd name="connsiteX4" fmla="*/ 5 w 3122213"/>
              <a:gd name="connsiteY4" fmla="*/ 2527254 h 4097472"/>
              <a:gd name="connsiteX0" fmla="*/ 5 w 3122213"/>
              <a:gd name="connsiteY0" fmla="*/ 2527254 h 4097472"/>
              <a:gd name="connsiteX1" fmla="*/ 1567931 w 3122213"/>
              <a:gd name="connsiteY1" fmla="*/ 0 h 4097472"/>
              <a:gd name="connsiteX2" fmla="*/ 3122209 w 3122213"/>
              <a:gd name="connsiteY2" fmla="*/ 2356656 h 4097472"/>
              <a:gd name="connsiteX3" fmla="*/ 1582760 w 3122213"/>
              <a:gd name="connsiteY3" fmla="*/ 4097450 h 4097472"/>
              <a:gd name="connsiteX4" fmla="*/ 5 w 3122213"/>
              <a:gd name="connsiteY4" fmla="*/ 2527254 h 4097472"/>
              <a:gd name="connsiteX0" fmla="*/ 5 w 3142684"/>
              <a:gd name="connsiteY0" fmla="*/ 2527254 h 4097523"/>
              <a:gd name="connsiteX1" fmla="*/ 1567931 w 3142684"/>
              <a:gd name="connsiteY1" fmla="*/ 0 h 4097523"/>
              <a:gd name="connsiteX2" fmla="*/ 3142680 w 3142684"/>
              <a:gd name="connsiteY2" fmla="*/ 2581844 h 4097523"/>
              <a:gd name="connsiteX3" fmla="*/ 1582760 w 3142684"/>
              <a:gd name="connsiteY3" fmla="*/ 4097450 h 4097523"/>
              <a:gd name="connsiteX4" fmla="*/ 5 w 3142684"/>
              <a:gd name="connsiteY4" fmla="*/ 2527254 h 4097523"/>
              <a:gd name="connsiteX0" fmla="*/ 5 w 3142794"/>
              <a:gd name="connsiteY0" fmla="*/ 2527254 h 4097534"/>
              <a:gd name="connsiteX1" fmla="*/ 1567931 w 3142794"/>
              <a:gd name="connsiteY1" fmla="*/ 0 h 4097534"/>
              <a:gd name="connsiteX2" fmla="*/ 3142680 w 3142794"/>
              <a:gd name="connsiteY2" fmla="*/ 2581844 h 4097534"/>
              <a:gd name="connsiteX3" fmla="*/ 1582760 w 3142794"/>
              <a:gd name="connsiteY3" fmla="*/ 4097450 h 4097534"/>
              <a:gd name="connsiteX4" fmla="*/ 5 w 3142794"/>
              <a:gd name="connsiteY4" fmla="*/ 2527254 h 4097534"/>
              <a:gd name="connsiteX0" fmla="*/ 5 w 3142794"/>
              <a:gd name="connsiteY0" fmla="*/ 2527254 h 4097471"/>
              <a:gd name="connsiteX1" fmla="*/ 1567931 w 3142794"/>
              <a:gd name="connsiteY1" fmla="*/ 0 h 4097471"/>
              <a:gd name="connsiteX2" fmla="*/ 3142680 w 3142794"/>
              <a:gd name="connsiteY2" fmla="*/ 2581844 h 4097471"/>
              <a:gd name="connsiteX3" fmla="*/ 1582760 w 3142794"/>
              <a:gd name="connsiteY3" fmla="*/ 4097450 h 4097471"/>
              <a:gd name="connsiteX4" fmla="*/ 5 w 3142794"/>
              <a:gd name="connsiteY4" fmla="*/ 2527254 h 4097471"/>
              <a:gd name="connsiteX0" fmla="*/ 4 w 3142793"/>
              <a:gd name="connsiteY0" fmla="*/ 2527254 h 4097471"/>
              <a:gd name="connsiteX1" fmla="*/ 1567930 w 3142793"/>
              <a:gd name="connsiteY1" fmla="*/ 0 h 4097471"/>
              <a:gd name="connsiteX2" fmla="*/ 3142679 w 3142793"/>
              <a:gd name="connsiteY2" fmla="*/ 2581844 h 4097471"/>
              <a:gd name="connsiteX3" fmla="*/ 1582759 w 3142793"/>
              <a:gd name="connsiteY3" fmla="*/ 4097450 h 4097471"/>
              <a:gd name="connsiteX4" fmla="*/ 4 w 3142793"/>
              <a:gd name="connsiteY4" fmla="*/ 2527254 h 4097471"/>
              <a:gd name="connsiteX0" fmla="*/ 4 w 3142746"/>
              <a:gd name="connsiteY0" fmla="*/ 2527254 h 4097471"/>
              <a:gd name="connsiteX1" fmla="*/ 1567930 w 3142746"/>
              <a:gd name="connsiteY1" fmla="*/ 0 h 4097471"/>
              <a:gd name="connsiteX2" fmla="*/ 3142679 w 3142746"/>
              <a:gd name="connsiteY2" fmla="*/ 2581844 h 4097471"/>
              <a:gd name="connsiteX3" fmla="*/ 1582759 w 3142746"/>
              <a:gd name="connsiteY3" fmla="*/ 4097450 h 4097471"/>
              <a:gd name="connsiteX4" fmla="*/ 4 w 3142746"/>
              <a:gd name="connsiteY4" fmla="*/ 2527254 h 409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2746" h="4097471">
                <a:moveTo>
                  <a:pt x="4" y="2527254"/>
                </a:moveTo>
                <a:cubicBezTo>
                  <a:pt x="-2468" y="1673749"/>
                  <a:pt x="1363736" y="244193"/>
                  <a:pt x="1567930" y="0"/>
                </a:cubicBezTo>
                <a:cubicBezTo>
                  <a:pt x="1772124" y="246466"/>
                  <a:pt x="3153855" y="1782930"/>
                  <a:pt x="3142679" y="2581844"/>
                </a:cubicBezTo>
                <a:cubicBezTo>
                  <a:pt x="3131503" y="3380758"/>
                  <a:pt x="2440908" y="4092900"/>
                  <a:pt x="1582759" y="4097450"/>
                </a:cubicBezTo>
                <a:cubicBezTo>
                  <a:pt x="724610" y="4102000"/>
                  <a:pt x="2476" y="3380759"/>
                  <a:pt x="4" y="2527254"/>
                </a:cubicBezTo>
                <a:close/>
              </a:path>
            </a:pathLst>
          </a:custGeom>
          <a:solidFill>
            <a:schemeClr val="bg1"/>
          </a:solidFill>
        </p:spPr>
        <p:txBody>
          <a:bodyPr vert="horz" lIns="68536" tIns="34268" rIns="68536" bIns="34268" rtlCol="0">
            <a:noAutofit/>
          </a:bodyPr>
          <a:lstStyle>
            <a:lvl1pPr marL="0" indent="0" algn="r" defTabSz="1218256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4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89842" indent="-380706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2809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1931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1066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3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0172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9309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8428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7551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692"/>
            <a:endParaRPr lang="en-GB" sz="210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4339D9-BC46-BF65-90D0-7C54C41F9241}"/>
              </a:ext>
            </a:extLst>
          </p:cNvPr>
          <p:cNvSpPr/>
          <p:nvPr/>
        </p:nvSpPr>
        <p:spPr>
          <a:xfrm>
            <a:off x="381232" y="2571749"/>
            <a:ext cx="2538418" cy="58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4000"/>
              </a:lnSpc>
            </a:pPr>
            <a:r>
              <a:rPr lang="en-GB" sz="3000" b="1">
                <a:solidFill>
                  <a:srgbClr val="184B66"/>
                </a:solidFill>
                <a:cs typeface="Arial" panose="020B0604020202020204" pitchFamily="34" charset="0"/>
              </a:rPr>
              <a:t>DELIVERABLE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8C132BC-57CE-F367-77E7-3E99D8B84E9D}"/>
              </a:ext>
            </a:extLst>
          </p:cNvPr>
          <p:cNvSpPr txBox="1">
            <a:spLocks/>
          </p:cNvSpPr>
          <p:nvPr/>
        </p:nvSpPr>
        <p:spPr>
          <a:xfrm>
            <a:off x="3224450" y="1052958"/>
            <a:ext cx="2323830" cy="2990869"/>
          </a:xfrm>
          <a:custGeom>
            <a:avLst/>
            <a:gdLst>
              <a:gd name="connsiteX0" fmla="*/ 3 w 2808312"/>
              <a:gd name="connsiteY0" fmla="*/ 1565086 h 4097460"/>
              <a:gd name="connsiteX1" fmla="*/ 1404156 w 2808312"/>
              <a:gd name="connsiteY1" fmla="*/ 0 h 4097460"/>
              <a:gd name="connsiteX2" fmla="*/ 2808309 w 2808312"/>
              <a:gd name="connsiteY2" fmla="*/ 1565086 h 4097460"/>
              <a:gd name="connsiteX3" fmla="*/ 2271970 w 2808312"/>
              <a:gd name="connsiteY3" fmla="*/ 4097450 h 4097460"/>
              <a:gd name="connsiteX4" fmla="*/ 536342 w 2808312"/>
              <a:gd name="connsiteY4" fmla="*/ 4097450 h 4097460"/>
              <a:gd name="connsiteX5" fmla="*/ 3 w 2808312"/>
              <a:gd name="connsiteY5" fmla="*/ 1565086 h 4097460"/>
              <a:gd name="connsiteX0" fmla="*/ 0 w 2808306"/>
              <a:gd name="connsiteY0" fmla="*/ 1565086 h 4097450"/>
              <a:gd name="connsiteX1" fmla="*/ 1404153 w 2808306"/>
              <a:gd name="connsiteY1" fmla="*/ 0 h 4097450"/>
              <a:gd name="connsiteX2" fmla="*/ 2808306 w 2808306"/>
              <a:gd name="connsiteY2" fmla="*/ 1565086 h 4097450"/>
              <a:gd name="connsiteX3" fmla="*/ 2271967 w 2808306"/>
              <a:gd name="connsiteY3" fmla="*/ 4097450 h 4097450"/>
              <a:gd name="connsiteX4" fmla="*/ 536339 w 2808306"/>
              <a:gd name="connsiteY4" fmla="*/ 4097450 h 4097450"/>
              <a:gd name="connsiteX5" fmla="*/ 0 w 2808306"/>
              <a:gd name="connsiteY5" fmla="*/ 1565086 h 4097450"/>
              <a:gd name="connsiteX0" fmla="*/ 36856 w 2845162"/>
              <a:gd name="connsiteY0" fmla="*/ 1565086 h 4097450"/>
              <a:gd name="connsiteX1" fmla="*/ 1441009 w 2845162"/>
              <a:gd name="connsiteY1" fmla="*/ 0 h 4097450"/>
              <a:gd name="connsiteX2" fmla="*/ 2845162 w 2845162"/>
              <a:gd name="connsiteY2" fmla="*/ 1565086 h 4097450"/>
              <a:gd name="connsiteX3" fmla="*/ 2308823 w 2845162"/>
              <a:gd name="connsiteY3" fmla="*/ 4097450 h 4097450"/>
              <a:gd name="connsiteX4" fmla="*/ 573195 w 2845162"/>
              <a:gd name="connsiteY4" fmla="*/ 4097450 h 4097450"/>
              <a:gd name="connsiteX5" fmla="*/ 36856 w 2845162"/>
              <a:gd name="connsiteY5" fmla="*/ 1565086 h 4097450"/>
              <a:gd name="connsiteX0" fmla="*/ 36856 w 2882018"/>
              <a:gd name="connsiteY0" fmla="*/ 1565086 h 4097450"/>
              <a:gd name="connsiteX1" fmla="*/ 1441009 w 2882018"/>
              <a:gd name="connsiteY1" fmla="*/ 0 h 4097450"/>
              <a:gd name="connsiteX2" fmla="*/ 2845162 w 2882018"/>
              <a:gd name="connsiteY2" fmla="*/ 1565086 h 4097450"/>
              <a:gd name="connsiteX3" fmla="*/ 2308823 w 2882018"/>
              <a:gd name="connsiteY3" fmla="*/ 4097450 h 4097450"/>
              <a:gd name="connsiteX4" fmla="*/ 573195 w 2882018"/>
              <a:gd name="connsiteY4" fmla="*/ 4097450 h 4097450"/>
              <a:gd name="connsiteX5" fmla="*/ 36856 w 2882018"/>
              <a:gd name="connsiteY5" fmla="*/ 1565086 h 4097450"/>
              <a:gd name="connsiteX0" fmla="*/ 29664 w 3004479"/>
              <a:gd name="connsiteY0" fmla="*/ 2329361 h 4368318"/>
              <a:gd name="connsiteX1" fmla="*/ 1563470 w 3004479"/>
              <a:gd name="connsiteY1" fmla="*/ 0 h 4368318"/>
              <a:gd name="connsiteX2" fmla="*/ 2967623 w 3004479"/>
              <a:gd name="connsiteY2" fmla="*/ 1565086 h 4368318"/>
              <a:gd name="connsiteX3" fmla="*/ 2431284 w 3004479"/>
              <a:gd name="connsiteY3" fmla="*/ 4097450 h 4368318"/>
              <a:gd name="connsiteX4" fmla="*/ 695656 w 3004479"/>
              <a:gd name="connsiteY4" fmla="*/ 4097450 h 4368318"/>
              <a:gd name="connsiteX5" fmla="*/ 29664 w 3004479"/>
              <a:gd name="connsiteY5" fmla="*/ 2329361 h 4368318"/>
              <a:gd name="connsiteX0" fmla="*/ 29664 w 3146516"/>
              <a:gd name="connsiteY0" fmla="*/ 2329361 h 4316758"/>
              <a:gd name="connsiteX1" fmla="*/ 1563470 w 3146516"/>
              <a:gd name="connsiteY1" fmla="*/ 0 h 4316758"/>
              <a:gd name="connsiteX2" fmla="*/ 3117748 w 3146516"/>
              <a:gd name="connsiteY2" fmla="*/ 2356656 h 4316758"/>
              <a:gd name="connsiteX3" fmla="*/ 2431284 w 3146516"/>
              <a:gd name="connsiteY3" fmla="*/ 4097450 h 4316758"/>
              <a:gd name="connsiteX4" fmla="*/ 695656 w 3146516"/>
              <a:gd name="connsiteY4" fmla="*/ 4097450 h 4316758"/>
              <a:gd name="connsiteX5" fmla="*/ 29664 w 3146516"/>
              <a:gd name="connsiteY5" fmla="*/ 2329361 h 4316758"/>
              <a:gd name="connsiteX0" fmla="*/ 168624 w 3285476"/>
              <a:gd name="connsiteY0" fmla="*/ 2329361 h 4316758"/>
              <a:gd name="connsiteX1" fmla="*/ 1702430 w 3285476"/>
              <a:gd name="connsiteY1" fmla="*/ 0 h 4316758"/>
              <a:gd name="connsiteX2" fmla="*/ 3256708 w 3285476"/>
              <a:gd name="connsiteY2" fmla="*/ 2356656 h 4316758"/>
              <a:gd name="connsiteX3" fmla="*/ 2570244 w 3285476"/>
              <a:gd name="connsiteY3" fmla="*/ 4097450 h 4316758"/>
              <a:gd name="connsiteX4" fmla="*/ 834616 w 3285476"/>
              <a:gd name="connsiteY4" fmla="*/ 4097450 h 4316758"/>
              <a:gd name="connsiteX5" fmla="*/ 168624 w 3285476"/>
              <a:gd name="connsiteY5" fmla="*/ 2329361 h 4316758"/>
              <a:gd name="connsiteX0" fmla="*/ 1700 w 3118552"/>
              <a:gd name="connsiteY0" fmla="*/ 2329361 h 4316758"/>
              <a:gd name="connsiteX1" fmla="*/ 1535506 w 3118552"/>
              <a:gd name="connsiteY1" fmla="*/ 0 h 4316758"/>
              <a:gd name="connsiteX2" fmla="*/ 3089784 w 3118552"/>
              <a:gd name="connsiteY2" fmla="*/ 2356656 h 4316758"/>
              <a:gd name="connsiteX3" fmla="*/ 2403320 w 3118552"/>
              <a:gd name="connsiteY3" fmla="*/ 4097450 h 4316758"/>
              <a:gd name="connsiteX4" fmla="*/ 667692 w 3118552"/>
              <a:gd name="connsiteY4" fmla="*/ 4097450 h 4316758"/>
              <a:gd name="connsiteX5" fmla="*/ 1700 w 3118552"/>
              <a:gd name="connsiteY5" fmla="*/ 2329361 h 4316758"/>
              <a:gd name="connsiteX0" fmla="*/ 40 w 3116892"/>
              <a:gd name="connsiteY0" fmla="*/ 2329361 h 4316758"/>
              <a:gd name="connsiteX1" fmla="*/ 1533846 w 3116892"/>
              <a:gd name="connsiteY1" fmla="*/ 0 h 4316758"/>
              <a:gd name="connsiteX2" fmla="*/ 3088124 w 3116892"/>
              <a:gd name="connsiteY2" fmla="*/ 2356656 h 4316758"/>
              <a:gd name="connsiteX3" fmla="*/ 2401660 w 3116892"/>
              <a:gd name="connsiteY3" fmla="*/ 4097450 h 4316758"/>
              <a:gd name="connsiteX4" fmla="*/ 666032 w 3116892"/>
              <a:gd name="connsiteY4" fmla="*/ 4097450 h 4316758"/>
              <a:gd name="connsiteX5" fmla="*/ 40 w 3116892"/>
              <a:gd name="connsiteY5" fmla="*/ 2329361 h 4316758"/>
              <a:gd name="connsiteX0" fmla="*/ 40 w 3257172"/>
              <a:gd name="connsiteY0" fmla="*/ 2329361 h 4316758"/>
              <a:gd name="connsiteX1" fmla="*/ 1533846 w 3257172"/>
              <a:gd name="connsiteY1" fmla="*/ 0 h 4316758"/>
              <a:gd name="connsiteX2" fmla="*/ 3088124 w 3257172"/>
              <a:gd name="connsiteY2" fmla="*/ 2356656 h 4316758"/>
              <a:gd name="connsiteX3" fmla="*/ 2401660 w 3257172"/>
              <a:gd name="connsiteY3" fmla="*/ 4097450 h 4316758"/>
              <a:gd name="connsiteX4" fmla="*/ 666032 w 3257172"/>
              <a:gd name="connsiteY4" fmla="*/ 4097450 h 4316758"/>
              <a:gd name="connsiteX5" fmla="*/ 40 w 3257172"/>
              <a:gd name="connsiteY5" fmla="*/ 2329361 h 4316758"/>
              <a:gd name="connsiteX0" fmla="*/ 40 w 3088225"/>
              <a:gd name="connsiteY0" fmla="*/ 2329361 h 4316758"/>
              <a:gd name="connsiteX1" fmla="*/ 1533846 w 3088225"/>
              <a:gd name="connsiteY1" fmla="*/ 0 h 4316758"/>
              <a:gd name="connsiteX2" fmla="*/ 3088124 w 3088225"/>
              <a:gd name="connsiteY2" fmla="*/ 2356656 h 4316758"/>
              <a:gd name="connsiteX3" fmla="*/ 2401660 w 3088225"/>
              <a:gd name="connsiteY3" fmla="*/ 4097450 h 4316758"/>
              <a:gd name="connsiteX4" fmla="*/ 666032 w 3088225"/>
              <a:gd name="connsiteY4" fmla="*/ 4097450 h 4316758"/>
              <a:gd name="connsiteX5" fmla="*/ 40 w 3088225"/>
              <a:gd name="connsiteY5" fmla="*/ 2329361 h 4316758"/>
              <a:gd name="connsiteX0" fmla="*/ 33460 w 3121647"/>
              <a:gd name="connsiteY0" fmla="*/ 2329361 h 4194475"/>
              <a:gd name="connsiteX1" fmla="*/ 1567266 w 3121647"/>
              <a:gd name="connsiteY1" fmla="*/ 0 h 4194475"/>
              <a:gd name="connsiteX2" fmla="*/ 3121544 w 3121647"/>
              <a:gd name="connsiteY2" fmla="*/ 2356656 h 4194475"/>
              <a:gd name="connsiteX3" fmla="*/ 2435080 w 3121647"/>
              <a:gd name="connsiteY3" fmla="*/ 4097450 h 4194475"/>
              <a:gd name="connsiteX4" fmla="*/ 665333 w 3121647"/>
              <a:gd name="connsiteY4" fmla="*/ 3797199 h 4194475"/>
              <a:gd name="connsiteX5" fmla="*/ 33460 w 3121647"/>
              <a:gd name="connsiteY5" fmla="*/ 2329361 h 4194475"/>
              <a:gd name="connsiteX0" fmla="*/ 32801 w 3143624"/>
              <a:gd name="connsiteY0" fmla="*/ 2329361 h 4020083"/>
              <a:gd name="connsiteX1" fmla="*/ 1566607 w 3143624"/>
              <a:gd name="connsiteY1" fmla="*/ 0 h 4020083"/>
              <a:gd name="connsiteX2" fmla="*/ 3120885 w 3143624"/>
              <a:gd name="connsiteY2" fmla="*/ 2356656 h 4020083"/>
              <a:gd name="connsiteX3" fmla="*/ 2366182 w 3143624"/>
              <a:gd name="connsiteY3" fmla="*/ 3865438 h 4020083"/>
              <a:gd name="connsiteX4" fmla="*/ 664674 w 3143624"/>
              <a:gd name="connsiteY4" fmla="*/ 3797199 h 4020083"/>
              <a:gd name="connsiteX5" fmla="*/ 32801 w 3143624"/>
              <a:gd name="connsiteY5" fmla="*/ 2329361 h 4020083"/>
              <a:gd name="connsiteX0" fmla="*/ 32801 w 3146956"/>
              <a:gd name="connsiteY0" fmla="*/ 2329361 h 4063232"/>
              <a:gd name="connsiteX1" fmla="*/ 1566607 w 3146956"/>
              <a:gd name="connsiteY1" fmla="*/ 0 h 4063232"/>
              <a:gd name="connsiteX2" fmla="*/ 3120885 w 3146956"/>
              <a:gd name="connsiteY2" fmla="*/ 2356656 h 4063232"/>
              <a:gd name="connsiteX3" fmla="*/ 2366182 w 3146956"/>
              <a:gd name="connsiteY3" fmla="*/ 3865438 h 4063232"/>
              <a:gd name="connsiteX4" fmla="*/ 664674 w 3146956"/>
              <a:gd name="connsiteY4" fmla="*/ 3797199 h 4063232"/>
              <a:gd name="connsiteX5" fmla="*/ 32801 w 3146956"/>
              <a:gd name="connsiteY5" fmla="*/ 2329361 h 406323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47284"/>
              <a:gd name="connsiteY0" fmla="*/ 2329361 h 4096062"/>
              <a:gd name="connsiteX1" fmla="*/ 1570944 w 3147284"/>
              <a:gd name="connsiteY1" fmla="*/ 0 h 4096062"/>
              <a:gd name="connsiteX2" fmla="*/ 3125222 w 3147284"/>
              <a:gd name="connsiteY2" fmla="*/ 2356656 h 4096062"/>
              <a:gd name="connsiteX3" fmla="*/ 2370519 w 3147284"/>
              <a:gd name="connsiteY3" fmla="*/ 3865438 h 4096062"/>
              <a:gd name="connsiteX4" fmla="*/ 669011 w 3147284"/>
              <a:gd name="connsiteY4" fmla="*/ 3797199 h 4096062"/>
              <a:gd name="connsiteX5" fmla="*/ 37138 w 3147284"/>
              <a:gd name="connsiteY5" fmla="*/ 2329361 h 4096062"/>
              <a:gd name="connsiteX0" fmla="*/ 37138 w 3136485"/>
              <a:gd name="connsiteY0" fmla="*/ 2329361 h 4096062"/>
              <a:gd name="connsiteX1" fmla="*/ 1570944 w 3136485"/>
              <a:gd name="connsiteY1" fmla="*/ 0 h 4096062"/>
              <a:gd name="connsiteX2" fmla="*/ 3125222 w 3136485"/>
              <a:gd name="connsiteY2" fmla="*/ 2356656 h 4096062"/>
              <a:gd name="connsiteX3" fmla="*/ 2370519 w 3136485"/>
              <a:gd name="connsiteY3" fmla="*/ 3865438 h 4096062"/>
              <a:gd name="connsiteX4" fmla="*/ 669011 w 3136485"/>
              <a:gd name="connsiteY4" fmla="*/ 3797199 h 4096062"/>
              <a:gd name="connsiteX5" fmla="*/ 37138 w 3136485"/>
              <a:gd name="connsiteY5" fmla="*/ 2329361 h 4096062"/>
              <a:gd name="connsiteX0" fmla="*/ 37138 w 3143460"/>
              <a:gd name="connsiteY0" fmla="*/ 2329361 h 4096062"/>
              <a:gd name="connsiteX1" fmla="*/ 1570944 w 3143460"/>
              <a:gd name="connsiteY1" fmla="*/ 0 h 4096062"/>
              <a:gd name="connsiteX2" fmla="*/ 3125222 w 3143460"/>
              <a:gd name="connsiteY2" fmla="*/ 2356656 h 4096062"/>
              <a:gd name="connsiteX3" fmla="*/ 2370519 w 3143460"/>
              <a:gd name="connsiteY3" fmla="*/ 3865438 h 4096062"/>
              <a:gd name="connsiteX4" fmla="*/ 669011 w 3143460"/>
              <a:gd name="connsiteY4" fmla="*/ 3797199 h 4096062"/>
              <a:gd name="connsiteX5" fmla="*/ 37138 w 3143460"/>
              <a:gd name="connsiteY5" fmla="*/ 2329361 h 4096062"/>
              <a:gd name="connsiteX0" fmla="*/ 37138 w 3143217"/>
              <a:gd name="connsiteY0" fmla="*/ 2329361 h 4076974"/>
              <a:gd name="connsiteX1" fmla="*/ 1570944 w 3143217"/>
              <a:gd name="connsiteY1" fmla="*/ 0 h 4076974"/>
              <a:gd name="connsiteX2" fmla="*/ 3125222 w 3143217"/>
              <a:gd name="connsiteY2" fmla="*/ 2356656 h 4076974"/>
              <a:gd name="connsiteX3" fmla="*/ 2370519 w 3143217"/>
              <a:gd name="connsiteY3" fmla="*/ 3865438 h 4076974"/>
              <a:gd name="connsiteX4" fmla="*/ 669011 w 3143217"/>
              <a:gd name="connsiteY4" fmla="*/ 3797199 h 4076974"/>
              <a:gd name="connsiteX5" fmla="*/ 37138 w 3143217"/>
              <a:gd name="connsiteY5" fmla="*/ 2329361 h 4076974"/>
              <a:gd name="connsiteX0" fmla="*/ 27855 w 3133934"/>
              <a:gd name="connsiteY0" fmla="*/ 2329361 h 4076974"/>
              <a:gd name="connsiteX1" fmla="*/ 1561661 w 3133934"/>
              <a:gd name="connsiteY1" fmla="*/ 0 h 4076974"/>
              <a:gd name="connsiteX2" fmla="*/ 3115939 w 3133934"/>
              <a:gd name="connsiteY2" fmla="*/ 2356656 h 4076974"/>
              <a:gd name="connsiteX3" fmla="*/ 2361236 w 3133934"/>
              <a:gd name="connsiteY3" fmla="*/ 3865438 h 4076974"/>
              <a:gd name="connsiteX4" fmla="*/ 659728 w 3133934"/>
              <a:gd name="connsiteY4" fmla="*/ 3797199 h 4076974"/>
              <a:gd name="connsiteX5" fmla="*/ 27855 w 3133934"/>
              <a:gd name="connsiteY5" fmla="*/ 2329361 h 4076974"/>
              <a:gd name="connsiteX0" fmla="*/ 27855 w 3135804"/>
              <a:gd name="connsiteY0" fmla="*/ 2329361 h 4076974"/>
              <a:gd name="connsiteX1" fmla="*/ 1561661 w 3135804"/>
              <a:gd name="connsiteY1" fmla="*/ 0 h 4076974"/>
              <a:gd name="connsiteX2" fmla="*/ 3115939 w 3135804"/>
              <a:gd name="connsiteY2" fmla="*/ 2356656 h 4076974"/>
              <a:gd name="connsiteX3" fmla="*/ 2361236 w 3135804"/>
              <a:gd name="connsiteY3" fmla="*/ 3865438 h 4076974"/>
              <a:gd name="connsiteX4" fmla="*/ 659728 w 3135804"/>
              <a:gd name="connsiteY4" fmla="*/ 3797199 h 4076974"/>
              <a:gd name="connsiteX5" fmla="*/ 27855 w 3135804"/>
              <a:gd name="connsiteY5" fmla="*/ 2329361 h 4076974"/>
              <a:gd name="connsiteX0" fmla="*/ 27855 w 3128662"/>
              <a:gd name="connsiteY0" fmla="*/ 2329361 h 4076974"/>
              <a:gd name="connsiteX1" fmla="*/ 1561661 w 3128662"/>
              <a:gd name="connsiteY1" fmla="*/ 0 h 4076974"/>
              <a:gd name="connsiteX2" fmla="*/ 3115939 w 3128662"/>
              <a:gd name="connsiteY2" fmla="*/ 2356656 h 4076974"/>
              <a:gd name="connsiteX3" fmla="*/ 2361236 w 3128662"/>
              <a:gd name="connsiteY3" fmla="*/ 3865438 h 4076974"/>
              <a:gd name="connsiteX4" fmla="*/ 659728 w 3128662"/>
              <a:gd name="connsiteY4" fmla="*/ 3797199 h 4076974"/>
              <a:gd name="connsiteX5" fmla="*/ 27855 w 3128662"/>
              <a:gd name="connsiteY5" fmla="*/ 2329361 h 4076974"/>
              <a:gd name="connsiteX0" fmla="*/ 27855 w 3137724"/>
              <a:gd name="connsiteY0" fmla="*/ 2329361 h 4076974"/>
              <a:gd name="connsiteX1" fmla="*/ 1561661 w 3137724"/>
              <a:gd name="connsiteY1" fmla="*/ 0 h 4076974"/>
              <a:gd name="connsiteX2" fmla="*/ 3115939 w 3137724"/>
              <a:gd name="connsiteY2" fmla="*/ 2356656 h 4076974"/>
              <a:gd name="connsiteX3" fmla="*/ 2361236 w 3137724"/>
              <a:gd name="connsiteY3" fmla="*/ 3865438 h 4076974"/>
              <a:gd name="connsiteX4" fmla="*/ 659728 w 3137724"/>
              <a:gd name="connsiteY4" fmla="*/ 3797199 h 4076974"/>
              <a:gd name="connsiteX5" fmla="*/ 27855 w 3137724"/>
              <a:gd name="connsiteY5" fmla="*/ 2329361 h 4076974"/>
              <a:gd name="connsiteX0" fmla="*/ 27855 w 3136929"/>
              <a:gd name="connsiteY0" fmla="*/ 2329361 h 4082382"/>
              <a:gd name="connsiteX1" fmla="*/ 1561661 w 3136929"/>
              <a:gd name="connsiteY1" fmla="*/ 0 h 4082382"/>
              <a:gd name="connsiteX2" fmla="*/ 3115939 w 3136929"/>
              <a:gd name="connsiteY2" fmla="*/ 2356656 h 4082382"/>
              <a:gd name="connsiteX3" fmla="*/ 2361236 w 3136929"/>
              <a:gd name="connsiteY3" fmla="*/ 3865438 h 4082382"/>
              <a:gd name="connsiteX4" fmla="*/ 659728 w 3136929"/>
              <a:gd name="connsiteY4" fmla="*/ 3797199 h 4082382"/>
              <a:gd name="connsiteX5" fmla="*/ 27855 w 3136929"/>
              <a:gd name="connsiteY5" fmla="*/ 2329361 h 4082382"/>
              <a:gd name="connsiteX0" fmla="*/ 2046 w 3111120"/>
              <a:gd name="connsiteY0" fmla="*/ 2329361 h 4082382"/>
              <a:gd name="connsiteX1" fmla="*/ 1535852 w 3111120"/>
              <a:gd name="connsiteY1" fmla="*/ 0 h 4082382"/>
              <a:gd name="connsiteX2" fmla="*/ 3090130 w 3111120"/>
              <a:gd name="connsiteY2" fmla="*/ 2356656 h 4082382"/>
              <a:gd name="connsiteX3" fmla="*/ 2335427 w 3111120"/>
              <a:gd name="connsiteY3" fmla="*/ 3865438 h 4082382"/>
              <a:gd name="connsiteX4" fmla="*/ 633919 w 3111120"/>
              <a:gd name="connsiteY4" fmla="*/ 3797199 h 4082382"/>
              <a:gd name="connsiteX5" fmla="*/ 2046 w 3111120"/>
              <a:gd name="connsiteY5" fmla="*/ 2329361 h 4082382"/>
              <a:gd name="connsiteX0" fmla="*/ 396 w 3109470"/>
              <a:gd name="connsiteY0" fmla="*/ 2329361 h 4082382"/>
              <a:gd name="connsiteX1" fmla="*/ 1534202 w 3109470"/>
              <a:gd name="connsiteY1" fmla="*/ 0 h 4082382"/>
              <a:gd name="connsiteX2" fmla="*/ 3088480 w 3109470"/>
              <a:gd name="connsiteY2" fmla="*/ 2356656 h 4082382"/>
              <a:gd name="connsiteX3" fmla="*/ 2333777 w 3109470"/>
              <a:gd name="connsiteY3" fmla="*/ 3865438 h 4082382"/>
              <a:gd name="connsiteX4" fmla="*/ 632269 w 3109470"/>
              <a:gd name="connsiteY4" fmla="*/ 3797199 h 4082382"/>
              <a:gd name="connsiteX5" fmla="*/ 396 w 3109470"/>
              <a:gd name="connsiteY5" fmla="*/ 2329361 h 4082382"/>
              <a:gd name="connsiteX0" fmla="*/ 375 w 3150392"/>
              <a:gd name="connsiteY0" fmla="*/ 2595492 h 4035583"/>
              <a:gd name="connsiteX1" fmla="*/ 1575124 w 3150392"/>
              <a:gd name="connsiteY1" fmla="*/ 0 h 4035583"/>
              <a:gd name="connsiteX2" fmla="*/ 3129402 w 3150392"/>
              <a:gd name="connsiteY2" fmla="*/ 2356656 h 4035583"/>
              <a:gd name="connsiteX3" fmla="*/ 2374699 w 3150392"/>
              <a:gd name="connsiteY3" fmla="*/ 3865438 h 4035583"/>
              <a:gd name="connsiteX4" fmla="*/ 673191 w 3150392"/>
              <a:gd name="connsiteY4" fmla="*/ 3797199 h 4035583"/>
              <a:gd name="connsiteX5" fmla="*/ 375 w 3150392"/>
              <a:gd name="connsiteY5" fmla="*/ 2595492 h 4035583"/>
              <a:gd name="connsiteX0" fmla="*/ 473 w 3150490"/>
              <a:gd name="connsiteY0" fmla="*/ 2595492 h 4035583"/>
              <a:gd name="connsiteX1" fmla="*/ 1575222 w 3150490"/>
              <a:gd name="connsiteY1" fmla="*/ 0 h 4035583"/>
              <a:gd name="connsiteX2" fmla="*/ 3129500 w 3150490"/>
              <a:gd name="connsiteY2" fmla="*/ 2356656 h 4035583"/>
              <a:gd name="connsiteX3" fmla="*/ 2374797 w 3150490"/>
              <a:gd name="connsiteY3" fmla="*/ 3865438 h 4035583"/>
              <a:gd name="connsiteX4" fmla="*/ 673289 w 3150490"/>
              <a:gd name="connsiteY4" fmla="*/ 3797199 h 4035583"/>
              <a:gd name="connsiteX5" fmla="*/ 473 w 3150490"/>
              <a:gd name="connsiteY5" fmla="*/ 2595492 h 4035583"/>
              <a:gd name="connsiteX0" fmla="*/ 168 w 3150185"/>
              <a:gd name="connsiteY0" fmla="*/ 2595492 h 4035583"/>
              <a:gd name="connsiteX1" fmla="*/ 1574917 w 3150185"/>
              <a:gd name="connsiteY1" fmla="*/ 0 h 4035583"/>
              <a:gd name="connsiteX2" fmla="*/ 3129195 w 3150185"/>
              <a:gd name="connsiteY2" fmla="*/ 2356656 h 4035583"/>
              <a:gd name="connsiteX3" fmla="*/ 2374492 w 3150185"/>
              <a:gd name="connsiteY3" fmla="*/ 3865438 h 4035583"/>
              <a:gd name="connsiteX4" fmla="*/ 672984 w 3150185"/>
              <a:gd name="connsiteY4" fmla="*/ 3797199 h 4035583"/>
              <a:gd name="connsiteX5" fmla="*/ 168 w 3150185"/>
              <a:gd name="connsiteY5" fmla="*/ 2595492 h 4035583"/>
              <a:gd name="connsiteX0" fmla="*/ 170 w 3143364"/>
              <a:gd name="connsiteY0" fmla="*/ 2527254 h 4038855"/>
              <a:gd name="connsiteX1" fmla="*/ 1568096 w 3143364"/>
              <a:gd name="connsiteY1" fmla="*/ 0 h 4038855"/>
              <a:gd name="connsiteX2" fmla="*/ 3122374 w 3143364"/>
              <a:gd name="connsiteY2" fmla="*/ 2356656 h 4038855"/>
              <a:gd name="connsiteX3" fmla="*/ 2367671 w 3143364"/>
              <a:gd name="connsiteY3" fmla="*/ 3865438 h 4038855"/>
              <a:gd name="connsiteX4" fmla="*/ 666163 w 3143364"/>
              <a:gd name="connsiteY4" fmla="*/ 3797199 h 4038855"/>
              <a:gd name="connsiteX5" fmla="*/ 170 w 3143364"/>
              <a:gd name="connsiteY5" fmla="*/ 2527254 h 4038855"/>
              <a:gd name="connsiteX0" fmla="*/ 1 w 3143195"/>
              <a:gd name="connsiteY0" fmla="*/ 2527254 h 4038855"/>
              <a:gd name="connsiteX1" fmla="*/ 1567927 w 3143195"/>
              <a:gd name="connsiteY1" fmla="*/ 0 h 4038855"/>
              <a:gd name="connsiteX2" fmla="*/ 3122205 w 3143195"/>
              <a:gd name="connsiteY2" fmla="*/ 2356656 h 4038855"/>
              <a:gd name="connsiteX3" fmla="*/ 2367502 w 3143195"/>
              <a:gd name="connsiteY3" fmla="*/ 3865438 h 4038855"/>
              <a:gd name="connsiteX4" fmla="*/ 665994 w 3143195"/>
              <a:gd name="connsiteY4" fmla="*/ 3797199 h 4038855"/>
              <a:gd name="connsiteX5" fmla="*/ 1 w 3143195"/>
              <a:gd name="connsiteY5" fmla="*/ 2527254 h 4038855"/>
              <a:gd name="connsiteX0" fmla="*/ 0 w 3143194"/>
              <a:gd name="connsiteY0" fmla="*/ 2527254 h 3866251"/>
              <a:gd name="connsiteX1" fmla="*/ 1567926 w 3143194"/>
              <a:gd name="connsiteY1" fmla="*/ 0 h 3866251"/>
              <a:gd name="connsiteX2" fmla="*/ 3122204 w 3143194"/>
              <a:gd name="connsiteY2" fmla="*/ 2356656 h 3866251"/>
              <a:gd name="connsiteX3" fmla="*/ 2367501 w 3143194"/>
              <a:gd name="connsiteY3" fmla="*/ 3865438 h 3866251"/>
              <a:gd name="connsiteX4" fmla="*/ 0 w 3143194"/>
              <a:gd name="connsiteY4" fmla="*/ 2527254 h 3866251"/>
              <a:gd name="connsiteX0" fmla="*/ 5 w 3122213"/>
              <a:gd name="connsiteY0" fmla="*/ 2527254 h 4098096"/>
              <a:gd name="connsiteX1" fmla="*/ 1567931 w 3122213"/>
              <a:gd name="connsiteY1" fmla="*/ 0 h 4098096"/>
              <a:gd name="connsiteX2" fmla="*/ 3122209 w 3122213"/>
              <a:gd name="connsiteY2" fmla="*/ 2356656 h 4098096"/>
              <a:gd name="connsiteX3" fmla="*/ 1582760 w 3122213"/>
              <a:gd name="connsiteY3" fmla="*/ 4097450 h 4098096"/>
              <a:gd name="connsiteX4" fmla="*/ 5 w 3122213"/>
              <a:gd name="connsiteY4" fmla="*/ 2527254 h 4098096"/>
              <a:gd name="connsiteX0" fmla="*/ 5 w 3122213"/>
              <a:gd name="connsiteY0" fmla="*/ 2527254 h 4098096"/>
              <a:gd name="connsiteX1" fmla="*/ 1567931 w 3122213"/>
              <a:gd name="connsiteY1" fmla="*/ 0 h 4098096"/>
              <a:gd name="connsiteX2" fmla="*/ 3122209 w 3122213"/>
              <a:gd name="connsiteY2" fmla="*/ 2356656 h 4098096"/>
              <a:gd name="connsiteX3" fmla="*/ 1582760 w 3122213"/>
              <a:gd name="connsiteY3" fmla="*/ 4097450 h 4098096"/>
              <a:gd name="connsiteX4" fmla="*/ 5 w 3122213"/>
              <a:gd name="connsiteY4" fmla="*/ 2527254 h 4098096"/>
              <a:gd name="connsiteX0" fmla="*/ 5 w 3122213"/>
              <a:gd name="connsiteY0" fmla="*/ 2527254 h 4097472"/>
              <a:gd name="connsiteX1" fmla="*/ 1567931 w 3122213"/>
              <a:gd name="connsiteY1" fmla="*/ 0 h 4097472"/>
              <a:gd name="connsiteX2" fmla="*/ 3122209 w 3122213"/>
              <a:gd name="connsiteY2" fmla="*/ 2356656 h 4097472"/>
              <a:gd name="connsiteX3" fmla="*/ 1582760 w 3122213"/>
              <a:gd name="connsiteY3" fmla="*/ 4097450 h 4097472"/>
              <a:gd name="connsiteX4" fmla="*/ 5 w 3122213"/>
              <a:gd name="connsiteY4" fmla="*/ 2527254 h 4097472"/>
              <a:gd name="connsiteX0" fmla="*/ 5 w 3122213"/>
              <a:gd name="connsiteY0" fmla="*/ 2527254 h 4097472"/>
              <a:gd name="connsiteX1" fmla="*/ 1567931 w 3122213"/>
              <a:gd name="connsiteY1" fmla="*/ 0 h 4097472"/>
              <a:gd name="connsiteX2" fmla="*/ 3122209 w 3122213"/>
              <a:gd name="connsiteY2" fmla="*/ 2356656 h 4097472"/>
              <a:gd name="connsiteX3" fmla="*/ 1582760 w 3122213"/>
              <a:gd name="connsiteY3" fmla="*/ 4097450 h 4097472"/>
              <a:gd name="connsiteX4" fmla="*/ 5 w 3122213"/>
              <a:gd name="connsiteY4" fmla="*/ 2527254 h 4097472"/>
              <a:gd name="connsiteX0" fmla="*/ 5 w 3142684"/>
              <a:gd name="connsiteY0" fmla="*/ 2527254 h 4097523"/>
              <a:gd name="connsiteX1" fmla="*/ 1567931 w 3142684"/>
              <a:gd name="connsiteY1" fmla="*/ 0 h 4097523"/>
              <a:gd name="connsiteX2" fmla="*/ 3142680 w 3142684"/>
              <a:gd name="connsiteY2" fmla="*/ 2581844 h 4097523"/>
              <a:gd name="connsiteX3" fmla="*/ 1582760 w 3142684"/>
              <a:gd name="connsiteY3" fmla="*/ 4097450 h 4097523"/>
              <a:gd name="connsiteX4" fmla="*/ 5 w 3142684"/>
              <a:gd name="connsiteY4" fmla="*/ 2527254 h 4097523"/>
              <a:gd name="connsiteX0" fmla="*/ 5 w 3142794"/>
              <a:gd name="connsiteY0" fmla="*/ 2527254 h 4097534"/>
              <a:gd name="connsiteX1" fmla="*/ 1567931 w 3142794"/>
              <a:gd name="connsiteY1" fmla="*/ 0 h 4097534"/>
              <a:gd name="connsiteX2" fmla="*/ 3142680 w 3142794"/>
              <a:gd name="connsiteY2" fmla="*/ 2581844 h 4097534"/>
              <a:gd name="connsiteX3" fmla="*/ 1582760 w 3142794"/>
              <a:gd name="connsiteY3" fmla="*/ 4097450 h 4097534"/>
              <a:gd name="connsiteX4" fmla="*/ 5 w 3142794"/>
              <a:gd name="connsiteY4" fmla="*/ 2527254 h 4097534"/>
              <a:gd name="connsiteX0" fmla="*/ 5 w 3142794"/>
              <a:gd name="connsiteY0" fmla="*/ 2527254 h 4097471"/>
              <a:gd name="connsiteX1" fmla="*/ 1567931 w 3142794"/>
              <a:gd name="connsiteY1" fmla="*/ 0 h 4097471"/>
              <a:gd name="connsiteX2" fmla="*/ 3142680 w 3142794"/>
              <a:gd name="connsiteY2" fmla="*/ 2581844 h 4097471"/>
              <a:gd name="connsiteX3" fmla="*/ 1582760 w 3142794"/>
              <a:gd name="connsiteY3" fmla="*/ 4097450 h 4097471"/>
              <a:gd name="connsiteX4" fmla="*/ 5 w 3142794"/>
              <a:gd name="connsiteY4" fmla="*/ 2527254 h 4097471"/>
              <a:gd name="connsiteX0" fmla="*/ 4 w 3142793"/>
              <a:gd name="connsiteY0" fmla="*/ 2527254 h 4097471"/>
              <a:gd name="connsiteX1" fmla="*/ 1567930 w 3142793"/>
              <a:gd name="connsiteY1" fmla="*/ 0 h 4097471"/>
              <a:gd name="connsiteX2" fmla="*/ 3142679 w 3142793"/>
              <a:gd name="connsiteY2" fmla="*/ 2581844 h 4097471"/>
              <a:gd name="connsiteX3" fmla="*/ 1582759 w 3142793"/>
              <a:gd name="connsiteY3" fmla="*/ 4097450 h 4097471"/>
              <a:gd name="connsiteX4" fmla="*/ 4 w 3142793"/>
              <a:gd name="connsiteY4" fmla="*/ 2527254 h 4097471"/>
              <a:gd name="connsiteX0" fmla="*/ 4 w 3142746"/>
              <a:gd name="connsiteY0" fmla="*/ 2527254 h 4097471"/>
              <a:gd name="connsiteX1" fmla="*/ 1567930 w 3142746"/>
              <a:gd name="connsiteY1" fmla="*/ 0 h 4097471"/>
              <a:gd name="connsiteX2" fmla="*/ 3142679 w 3142746"/>
              <a:gd name="connsiteY2" fmla="*/ 2581844 h 4097471"/>
              <a:gd name="connsiteX3" fmla="*/ 1582759 w 3142746"/>
              <a:gd name="connsiteY3" fmla="*/ 4097450 h 4097471"/>
              <a:gd name="connsiteX4" fmla="*/ 4 w 3142746"/>
              <a:gd name="connsiteY4" fmla="*/ 2527254 h 409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2746" h="4097471">
                <a:moveTo>
                  <a:pt x="4" y="2527254"/>
                </a:moveTo>
                <a:cubicBezTo>
                  <a:pt x="-2468" y="1673749"/>
                  <a:pt x="1363736" y="244193"/>
                  <a:pt x="1567930" y="0"/>
                </a:cubicBezTo>
                <a:cubicBezTo>
                  <a:pt x="1772124" y="246466"/>
                  <a:pt x="3153855" y="1782930"/>
                  <a:pt x="3142679" y="2581844"/>
                </a:cubicBezTo>
                <a:cubicBezTo>
                  <a:pt x="3131503" y="3380758"/>
                  <a:pt x="2440908" y="4092900"/>
                  <a:pt x="1582759" y="4097450"/>
                </a:cubicBezTo>
                <a:cubicBezTo>
                  <a:pt x="724610" y="4102000"/>
                  <a:pt x="2476" y="3380759"/>
                  <a:pt x="4" y="2527254"/>
                </a:cubicBezTo>
                <a:close/>
              </a:path>
            </a:pathLst>
          </a:custGeom>
          <a:solidFill>
            <a:schemeClr val="bg1"/>
          </a:solidFill>
        </p:spPr>
        <p:txBody>
          <a:bodyPr vert="horz" lIns="68536" tIns="34268" rIns="68536" bIns="34268" rtlCol="0">
            <a:noAutofit/>
          </a:bodyPr>
          <a:lstStyle>
            <a:lvl1pPr marL="0" indent="0" algn="r" defTabSz="1218256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4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89842" indent="-380706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2809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1931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1066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3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0172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9309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8428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7551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692"/>
            <a:endParaRPr lang="en-GB" sz="210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D9D0754-776F-4EAC-CFA9-C6A9A32452CA}"/>
              </a:ext>
            </a:extLst>
          </p:cNvPr>
          <p:cNvSpPr txBox="1">
            <a:spLocks/>
          </p:cNvSpPr>
          <p:nvPr/>
        </p:nvSpPr>
        <p:spPr>
          <a:xfrm>
            <a:off x="5972447" y="929882"/>
            <a:ext cx="2395465" cy="3103440"/>
          </a:xfrm>
          <a:custGeom>
            <a:avLst/>
            <a:gdLst>
              <a:gd name="connsiteX0" fmla="*/ 3 w 2808312"/>
              <a:gd name="connsiteY0" fmla="*/ 1565086 h 4097460"/>
              <a:gd name="connsiteX1" fmla="*/ 1404156 w 2808312"/>
              <a:gd name="connsiteY1" fmla="*/ 0 h 4097460"/>
              <a:gd name="connsiteX2" fmla="*/ 2808309 w 2808312"/>
              <a:gd name="connsiteY2" fmla="*/ 1565086 h 4097460"/>
              <a:gd name="connsiteX3" fmla="*/ 2271970 w 2808312"/>
              <a:gd name="connsiteY3" fmla="*/ 4097450 h 4097460"/>
              <a:gd name="connsiteX4" fmla="*/ 536342 w 2808312"/>
              <a:gd name="connsiteY4" fmla="*/ 4097450 h 4097460"/>
              <a:gd name="connsiteX5" fmla="*/ 3 w 2808312"/>
              <a:gd name="connsiteY5" fmla="*/ 1565086 h 4097460"/>
              <a:gd name="connsiteX0" fmla="*/ 0 w 2808306"/>
              <a:gd name="connsiteY0" fmla="*/ 1565086 h 4097450"/>
              <a:gd name="connsiteX1" fmla="*/ 1404153 w 2808306"/>
              <a:gd name="connsiteY1" fmla="*/ 0 h 4097450"/>
              <a:gd name="connsiteX2" fmla="*/ 2808306 w 2808306"/>
              <a:gd name="connsiteY2" fmla="*/ 1565086 h 4097450"/>
              <a:gd name="connsiteX3" fmla="*/ 2271967 w 2808306"/>
              <a:gd name="connsiteY3" fmla="*/ 4097450 h 4097450"/>
              <a:gd name="connsiteX4" fmla="*/ 536339 w 2808306"/>
              <a:gd name="connsiteY4" fmla="*/ 4097450 h 4097450"/>
              <a:gd name="connsiteX5" fmla="*/ 0 w 2808306"/>
              <a:gd name="connsiteY5" fmla="*/ 1565086 h 4097450"/>
              <a:gd name="connsiteX0" fmla="*/ 36856 w 2845162"/>
              <a:gd name="connsiteY0" fmla="*/ 1565086 h 4097450"/>
              <a:gd name="connsiteX1" fmla="*/ 1441009 w 2845162"/>
              <a:gd name="connsiteY1" fmla="*/ 0 h 4097450"/>
              <a:gd name="connsiteX2" fmla="*/ 2845162 w 2845162"/>
              <a:gd name="connsiteY2" fmla="*/ 1565086 h 4097450"/>
              <a:gd name="connsiteX3" fmla="*/ 2308823 w 2845162"/>
              <a:gd name="connsiteY3" fmla="*/ 4097450 h 4097450"/>
              <a:gd name="connsiteX4" fmla="*/ 573195 w 2845162"/>
              <a:gd name="connsiteY4" fmla="*/ 4097450 h 4097450"/>
              <a:gd name="connsiteX5" fmla="*/ 36856 w 2845162"/>
              <a:gd name="connsiteY5" fmla="*/ 1565086 h 4097450"/>
              <a:gd name="connsiteX0" fmla="*/ 36856 w 2882018"/>
              <a:gd name="connsiteY0" fmla="*/ 1565086 h 4097450"/>
              <a:gd name="connsiteX1" fmla="*/ 1441009 w 2882018"/>
              <a:gd name="connsiteY1" fmla="*/ 0 h 4097450"/>
              <a:gd name="connsiteX2" fmla="*/ 2845162 w 2882018"/>
              <a:gd name="connsiteY2" fmla="*/ 1565086 h 4097450"/>
              <a:gd name="connsiteX3" fmla="*/ 2308823 w 2882018"/>
              <a:gd name="connsiteY3" fmla="*/ 4097450 h 4097450"/>
              <a:gd name="connsiteX4" fmla="*/ 573195 w 2882018"/>
              <a:gd name="connsiteY4" fmla="*/ 4097450 h 4097450"/>
              <a:gd name="connsiteX5" fmla="*/ 36856 w 2882018"/>
              <a:gd name="connsiteY5" fmla="*/ 1565086 h 4097450"/>
              <a:gd name="connsiteX0" fmla="*/ 29664 w 3004479"/>
              <a:gd name="connsiteY0" fmla="*/ 2329361 h 4368318"/>
              <a:gd name="connsiteX1" fmla="*/ 1563470 w 3004479"/>
              <a:gd name="connsiteY1" fmla="*/ 0 h 4368318"/>
              <a:gd name="connsiteX2" fmla="*/ 2967623 w 3004479"/>
              <a:gd name="connsiteY2" fmla="*/ 1565086 h 4368318"/>
              <a:gd name="connsiteX3" fmla="*/ 2431284 w 3004479"/>
              <a:gd name="connsiteY3" fmla="*/ 4097450 h 4368318"/>
              <a:gd name="connsiteX4" fmla="*/ 695656 w 3004479"/>
              <a:gd name="connsiteY4" fmla="*/ 4097450 h 4368318"/>
              <a:gd name="connsiteX5" fmla="*/ 29664 w 3004479"/>
              <a:gd name="connsiteY5" fmla="*/ 2329361 h 4368318"/>
              <a:gd name="connsiteX0" fmla="*/ 29664 w 3146516"/>
              <a:gd name="connsiteY0" fmla="*/ 2329361 h 4316758"/>
              <a:gd name="connsiteX1" fmla="*/ 1563470 w 3146516"/>
              <a:gd name="connsiteY1" fmla="*/ 0 h 4316758"/>
              <a:gd name="connsiteX2" fmla="*/ 3117748 w 3146516"/>
              <a:gd name="connsiteY2" fmla="*/ 2356656 h 4316758"/>
              <a:gd name="connsiteX3" fmla="*/ 2431284 w 3146516"/>
              <a:gd name="connsiteY3" fmla="*/ 4097450 h 4316758"/>
              <a:gd name="connsiteX4" fmla="*/ 695656 w 3146516"/>
              <a:gd name="connsiteY4" fmla="*/ 4097450 h 4316758"/>
              <a:gd name="connsiteX5" fmla="*/ 29664 w 3146516"/>
              <a:gd name="connsiteY5" fmla="*/ 2329361 h 4316758"/>
              <a:gd name="connsiteX0" fmla="*/ 168624 w 3285476"/>
              <a:gd name="connsiteY0" fmla="*/ 2329361 h 4316758"/>
              <a:gd name="connsiteX1" fmla="*/ 1702430 w 3285476"/>
              <a:gd name="connsiteY1" fmla="*/ 0 h 4316758"/>
              <a:gd name="connsiteX2" fmla="*/ 3256708 w 3285476"/>
              <a:gd name="connsiteY2" fmla="*/ 2356656 h 4316758"/>
              <a:gd name="connsiteX3" fmla="*/ 2570244 w 3285476"/>
              <a:gd name="connsiteY3" fmla="*/ 4097450 h 4316758"/>
              <a:gd name="connsiteX4" fmla="*/ 834616 w 3285476"/>
              <a:gd name="connsiteY4" fmla="*/ 4097450 h 4316758"/>
              <a:gd name="connsiteX5" fmla="*/ 168624 w 3285476"/>
              <a:gd name="connsiteY5" fmla="*/ 2329361 h 4316758"/>
              <a:gd name="connsiteX0" fmla="*/ 1700 w 3118552"/>
              <a:gd name="connsiteY0" fmla="*/ 2329361 h 4316758"/>
              <a:gd name="connsiteX1" fmla="*/ 1535506 w 3118552"/>
              <a:gd name="connsiteY1" fmla="*/ 0 h 4316758"/>
              <a:gd name="connsiteX2" fmla="*/ 3089784 w 3118552"/>
              <a:gd name="connsiteY2" fmla="*/ 2356656 h 4316758"/>
              <a:gd name="connsiteX3" fmla="*/ 2403320 w 3118552"/>
              <a:gd name="connsiteY3" fmla="*/ 4097450 h 4316758"/>
              <a:gd name="connsiteX4" fmla="*/ 667692 w 3118552"/>
              <a:gd name="connsiteY4" fmla="*/ 4097450 h 4316758"/>
              <a:gd name="connsiteX5" fmla="*/ 1700 w 3118552"/>
              <a:gd name="connsiteY5" fmla="*/ 2329361 h 4316758"/>
              <a:gd name="connsiteX0" fmla="*/ 40 w 3116892"/>
              <a:gd name="connsiteY0" fmla="*/ 2329361 h 4316758"/>
              <a:gd name="connsiteX1" fmla="*/ 1533846 w 3116892"/>
              <a:gd name="connsiteY1" fmla="*/ 0 h 4316758"/>
              <a:gd name="connsiteX2" fmla="*/ 3088124 w 3116892"/>
              <a:gd name="connsiteY2" fmla="*/ 2356656 h 4316758"/>
              <a:gd name="connsiteX3" fmla="*/ 2401660 w 3116892"/>
              <a:gd name="connsiteY3" fmla="*/ 4097450 h 4316758"/>
              <a:gd name="connsiteX4" fmla="*/ 666032 w 3116892"/>
              <a:gd name="connsiteY4" fmla="*/ 4097450 h 4316758"/>
              <a:gd name="connsiteX5" fmla="*/ 40 w 3116892"/>
              <a:gd name="connsiteY5" fmla="*/ 2329361 h 4316758"/>
              <a:gd name="connsiteX0" fmla="*/ 40 w 3257172"/>
              <a:gd name="connsiteY0" fmla="*/ 2329361 h 4316758"/>
              <a:gd name="connsiteX1" fmla="*/ 1533846 w 3257172"/>
              <a:gd name="connsiteY1" fmla="*/ 0 h 4316758"/>
              <a:gd name="connsiteX2" fmla="*/ 3088124 w 3257172"/>
              <a:gd name="connsiteY2" fmla="*/ 2356656 h 4316758"/>
              <a:gd name="connsiteX3" fmla="*/ 2401660 w 3257172"/>
              <a:gd name="connsiteY3" fmla="*/ 4097450 h 4316758"/>
              <a:gd name="connsiteX4" fmla="*/ 666032 w 3257172"/>
              <a:gd name="connsiteY4" fmla="*/ 4097450 h 4316758"/>
              <a:gd name="connsiteX5" fmla="*/ 40 w 3257172"/>
              <a:gd name="connsiteY5" fmla="*/ 2329361 h 4316758"/>
              <a:gd name="connsiteX0" fmla="*/ 40 w 3088225"/>
              <a:gd name="connsiteY0" fmla="*/ 2329361 h 4316758"/>
              <a:gd name="connsiteX1" fmla="*/ 1533846 w 3088225"/>
              <a:gd name="connsiteY1" fmla="*/ 0 h 4316758"/>
              <a:gd name="connsiteX2" fmla="*/ 3088124 w 3088225"/>
              <a:gd name="connsiteY2" fmla="*/ 2356656 h 4316758"/>
              <a:gd name="connsiteX3" fmla="*/ 2401660 w 3088225"/>
              <a:gd name="connsiteY3" fmla="*/ 4097450 h 4316758"/>
              <a:gd name="connsiteX4" fmla="*/ 666032 w 3088225"/>
              <a:gd name="connsiteY4" fmla="*/ 4097450 h 4316758"/>
              <a:gd name="connsiteX5" fmla="*/ 40 w 3088225"/>
              <a:gd name="connsiteY5" fmla="*/ 2329361 h 4316758"/>
              <a:gd name="connsiteX0" fmla="*/ 33460 w 3121647"/>
              <a:gd name="connsiteY0" fmla="*/ 2329361 h 4194475"/>
              <a:gd name="connsiteX1" fmla="*/ 1567266 w 3121647"/>
              <a:gd name="connsiteY1" fmla="*/ 0 h 4194475"/>
              <a:gd name="connsiteX2" fmla="*/ 3121544 w 3121647"/>
              <a:gd name="connsiteY2" fmla="*/ 2356656 h 4194475"/>
              <a:gd name="connsiteX3" fmla="*/ 2435080 w 3121647"/>
              <a:gd name="connsiteY3" fmla="*/ 4097450 h 4194475"/>
              <a:gd name="connsiteX4" fmla="*/ 665333 w 3121647"/>
              <a:gd name="connsiteY4" fmla="*/ 3797199 h 4194475"/>
              <a:gd name="connsiteX5" fmla="*/ 33460 w 3121647"/>
              <a:gd name="connsiteY5" fmla="*/ 2329361 h 4194475"/>
              <a:gd name="connsiteX0" fmla="*/ 32801 w 3143624"/>
              <a:gd name="connsiteY0" fmla="*/ 2329361 h 4020083"/>
              <a:gd name="connsiteX1" fmla="*/ 1566607 w 3143624"/>
              <a:gd name="connsiteY1" fmla="*/ 0 h 4020083"/>
              <a:gd name="connsiteX2" fmla="*/ 3120885 w 3143624"/>
              <a:gd name="connsiteY2" fmla="*/ 2356656 h 4020083"/>
              <a:gd name="connsiteX3" fmla="*/ 2366182 w 3143624"/>
              <a:gd name="connsiteY3" fmla="*/ 3865438 h 4020083"/>
              <a:gd name="connsiteX4" fmla="*/ 664674 w 3143624"/>
              <a:gd name="connsiteY4" fmla="*/ 3797199 h 4020083"/>
              <a:gd name="connsiteX5" fmla="*/ 32801 w 3143624"/>
              <a:gd name="connsiteY5" fmla="*/ 2329361 h 4020083"/>
              <a:gd name="connsiteX0" fmla="*/ 32801 w 3146956"/>
              <a:gd name="connsiteY0" fmla="*/ 2329361 h 4063232"/>
              <a:gd name="connsiteX1" fmla="*/ 1566607 w 3146956"/>
              <a:gd name="connsiteY1" fmla="*/ 0 h 4063232"/>
              <a:gd name="connsiteX2" fmla="*/ 3120885 w 3146956"/>
              <a:gd name="connsiteY2" fmla="*/ 2356656 h 4063232"/>
              <a:gd name="connsiteX3" fmla="*/ 2366182 w 3146956"/>
              <a:gd name="connsiteY3" fmla="*/ 3865438 h 4063232"/>
              <a:gd name="connsiteX4" fmla="*/ 664674 w 3146956"/>
              <a:gd name="connsiteY4" fmla="*/ 3797199 h 4063232"/>
              <a:gd name="connsiteX5" fmla="*/ 32801 w 3146956"/>
              <a:gd name="connsiteY5" fmla="*/ 2329361 h 406323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51293"/>
              <a:gd name="connsiteY0" fmla="*/ 2329361 h 4096062"/>
              <a:gd name="connsiteX1" fmla="*/ 1570944 w 3151293"/>
              <a:gd name="connsiteY1" fmla="*/ 0 h 4096062"/>
              <a:gd name="connsiteX2" fmla="*/ 3125222 w 3151293"/>
              <a:gd name="connsiteY2" fmla="*/ 2356656 h 4096062"/>
              <a:gd name="connsiteX3" fmla="*/ 2370519 w 3151293"/>
              <a:gd name="connsiteY3" fmla="*/ 3865438 h 4096062"/>
              <a:gd name="connsiteX4" fmla="*/ 669011 w 3151293"/>
              <a:gd name="connsiteY4" fmla="*/ 3797199 h 4096062"/>
              <a:gd name="connsiteX5" fmla="*/ 37138 w 3151293"/>
              <a:gd name="connsiteY5" fmla="*/ 2329361 h 4096062"/>
              <a:gd name="connsiteX0" fmla="*/ 37138 w 3147284"/>
              <a:gd name="connsiteY0" fmla="*/ 2329361 h 4096062"/>
              <a:gd name="connsiteX1" fmla="*/ 1570944 w 3147284"/>
              <a:gd name="connsiteY1" fmla="*/ 0 h 4096062"/>
              <a:gd name="connsiteX2" fmla="*/ 3125222 w 3147284"/>
              <a:gd name="connsiteY2" fmla="*/ 2356656 h 4096062"/>
              <a:gd name="connsiteX3" fmla="*/ 2370519 w 3147284"/>
              <a:gd name="connsiteY3" fmla="*/ 3865438 h 4096062"/>
              <a:gd name="connsiteX4" fmla="*/ 669011 w 3147284"/>
              <a:gd name="connsiteY4" fmla="*/ 3797199 h 4096062"/>
              <a:gd name="connsiteX5" fmla="*/ 37138 w 3147284"/>
              <a:gd name="connsiteY5" fmla="*/ 2329361 h 4096062"/>
              <a:gd name="connsiteX0" fmla="*/ 37138 w 3136485"/>
              <a:gd name="connsiteY0" fmla="*/ 2329361 h 4096062"/>
              <a:gd name="connsiteX1" fmla="*/ 1570944 w 3136485"/>
              <a:gd name="connsiteY1" fmla="*/ 0 h 4096062"/>
              <a:gd name="connsiteX2" fmla="*/ 3125222 w 3136485"/>
              <a:gd name="connsiteY2" fmla="*/ 2356656 h 4096062"/>
              <a:gd name="connsiteX3" fmla="*/ 2370519 w 3136485"/>
              <a:gd name="connsiteY3" fmla="*/ 3865438 h 4096062"/>
              <a:gd name="connsiteX4" fmla="*/ 669011 w 3136485"/>
              <a:gd name="connsiteY4" fmla="*/ 3797199 h 4096062"/>
              <a:gd name="connsiteX5" fmla="*/ 37138 w 3136485"/>
              <a:gd name="connsiteY5" fmla="*/ 2329361 h 4096062"/>
              <a:gd name="connsiteX0" fmla="*/ 37138 w 3143460"/>
              <a:gd name="connsiteY0" fmla="*/ 2329361 h 4096062"/>
              <a:gd name="connsiteX1" fmla="*/ 1570944 w 3143460"/>
              <a:gd name="connsiteY1" fmla="*/ 0 h 4096062"/>
              <a:gd name="connsiteX2" fmla="*/ 3125222 w 3143460"/>
              <a:gd name="connsiteY2" fmla="*/ 2356656 h 4096062"/>
              <a:gd name="connsiteX3" fmla="*/ 2370519 w 3143460"/>
              <a:gd name="connsiteY3" fmla="*/ 3865438 h 4096062"/>
              <a:gd name="connsiteX4" fmla="*/ 669011 w 3143460"/>
              <a:gd name="connsiteY4" fmla="*/ 3797199 h 4096062"/>
              <a:gd name="connsiteX5" fmla="*/ 37138 w 3143460"/>
              <a:gd name="connsiteY5" fmla="*/ 2329361 h 4096062"/>
              <a:gd name="connsiteX0" fmla="*/ 37138 w 3143217"/>
              <a:gd name="connsiteY0" fmla="*/ 2329361 h 4076974"/>
              <a:gd name="connsiteX1" fmla="*/ 1570944 w 3143217"/>
              <a:gd name="connsiteY1" fmla="*/ 0 h 4076974"/>
              <a:gd name="connsiteX2" fmla="*/ 3125222 w 3143217"/>
              <a:gd name="connsiteY2" fmla="*/ 2356656 h 4076974"/>
              <a:gd name="connsiteX3" fmla="*/ 2370519 w 3143217"/>
              <a:gd name="connsiteY3" fmla="*/ 3865438 h 4076974"/>
              <a:gd name="connsiteX4" fmla="*/ 669011 w 3143217"/>
              <a:gd name="connsiteY4" fmla="*/ 3797199 h 4076974"/>
              <a:gd name="connsiteX5" fmla="*/ 37138 w 3143217"/>
              <a:gd name="connsiteY5" fmla="*/ 2329361 h 4076974"/>
              <a:gd name="connsiteX0" fmla="*/ 27855 w 3133934"/>
              <a:gd name="connsiteY0" fmla="*/ 2329361 h 4076974"/>
              <a:gd name="connsiteX1" fmla="*/ 1561661 w 3133934"/>
              <a:gd name="connsiteY1" fmla="*/ 0 h 4076974"/>
              <a:gd name="connsiteX2" fmla="*/ 3115939 w 3133934"/>
              <a:gd name="connsiteY2" fmla="*/ 2356656 h 4076974"/>
              <a:gd name="connsiteX3" fmla="*/ 2361236 w 3133934"/>
              <a:gd name="connsiteY3" fmla="*/ 3865438 h 4076974"/>
              <a:gd name="connsiteX4" fmla="*/ 659728 w 3133934"/>
              <a:gd name="connsiteY4" fmla="*/ 3797199 h 4076974"/>
              <a:gd name="connsiteX5" fmla="*/ 27855 w 3133934"/>
              <a:gd name="connsiteY5" fmla="*/ 2329361 h 4076974"/>
              <a:gd name="connsiteX0" fmla="*/ 27855 w 3135804"/>
              <a:gd name="connsiteY0" fmla="*/ 2329361 h 4076974"/>
              <a:gd name="connsiteX1" fmla="*/ 1561661 w 3135804"/>
              <a:gd name="connsiteY1" fmla="*/ 0 h 4076974"/>
              <a:gd name="connsiteX2" fmla="*/ 3115939 w 3135804"/>
              <a:gd name="connsiteY2" fmla="*/ 2356656 h 4076974"/>
              <a:gd name="connsiteX3" fmla="*/ 2361236 w 3135804"/>
              <a:gd name="connsiteY3" fmla="*/ 3865438 h 4076974"/>
              <a:gd name="connsiteX4" fmla="*/ 659728 w 3135804"/>
              <a:gd name="connsiteY4" fmla="*/ 3797199 h 4076974"/>
              <a:gd name="connsiteX5" fmla="*/ 27855 w 3135804"/>
              <a:gd name="connsiteY5" fmla="*/ 2329361 h 4076974"/>
              <a:gd name="connsiteX0" fmla="*/ 27855 w 3128662"/>
              <a:gd name="connsiteY0" fmla="*/ 2329361 h 4076974"/>
              <a:gd name="connsiteX1" fmla="*/ 1561661 w 3128662"/>
              <a:gd name="connsiteY1" fmla="*/ 0 h 4076974"/>
              <a:gd name="connsiteX2" fmla="*/ 3115939 w 3128662"/>
              <a:gd name="connsiteY2" fmla="*/ 2356656 h 4076974"/>
              <a:gd name="connsiteX3" fmla="*/ 2361236 w 3128662"/>
              <a:gd name="connsiteY3" fmla="*/ 3865438 h 4076974"/>
              <a:gd name="connsiteX4" fmla="*/ 659728 w 3128662"/>
              <a:gd name="connsiteY4" fmla="*/ 3797199 h 4076974"/>
              <a:gd name="connsiteX5" fmla="*/ 27855 w 3128662"/>
              <a:gd name="connsiteY5" fmla="*/ 2329361 h 4076974"/>
              <a:gd name="connsiteX0" fmla="*/ 27855 w 3137724"/>
              <a:gd name="connsiteY0" fmla="*/ 2329361 h 4076974"/>
              <a:gd name="connsiteX1" fmla="*/ 1561661 w 3137724"/>
              <a:gd name="connsiteY1" fmla="*/ 0 h 4076974"/>
              <a:gd name="connsiteX2" fmla="*/ 3115939 w 3137724"/>
              <a:gd name="connsiteY2" fmla="*/ 2356656 h 4076974"/>
              <a:gd name="connsiteX3" fmla="*/ 2361236 w 3137724"/>
              <a:gd name="connsiteY3" fmla="*/ 3865438 h 4076974"/>
              <a:gd name="connsiteX4" fmla="*/ 659728 w 3137724"/>
              <a:gd name="connsiteY4" fmla="*/ 3797199 h 4076974"/>
              <a:gd name="connsiteX5" fmla="*/ 27855 w 3137724"/>
              <a:gd name="connsiteY5" fmla="*/ 2329361 h 4076974"/>
              <a:gd name="connsiteX0" fmla="*/ 27855 w 3136929"/>
              <a:gd name="connsiteY0" fmla="*/ 2329361 h 4082382"/>
              <a:gd name="connsiteX1" fmla="*/ 1561661 w 3136929"/>
              <a:gd name="connsiteY1" fmla="*/ 0 h 4082382"/>
              <a:gd name="connsiteX2" fmla="*/ 3115939 w 3136929"/>
              <a:gd name="connsiteY2" fmla="*/ 2356656 h 4082382"/>
              <a:gd name="connsiteX3" fmla="*/ 2361236 w 3136929"/>
              <a:gd name="connsiteY3" fmla="*/ 3865438 h 4082382"/>
              <a:gd name="connsiteX4" fmla="*/ 659728 w 3136929"/>
              <a:gd name="connsiteY4" fmla="*/ 3797199 h 4082382"/>
              <a:gd name="connsiteX5" fmla="*/ 27855 w 3136929"/>
              <a:gd name="connsiteY5" fmla="*/ 2329361 h 4082382"/>
              <a:gd name="connsiteX0" fmla="*/ 2046 w 3111120"/>
              <a:gd name="connsiteY0" fmla="*/ 2329361 h 4082382"/>
              <a:gd name="connsiteX1" fmla="*/ 1535852 w 3111120"/>
              <a:gd name="connsiteY1" fmla="*/ 0 h 4082382"/>
              <a:gd name="connsiteX2" fmla="*/ 3090130 w 3111120"/>
              <a:gd name="connsiteY2" fmla="*/ 2356656 h 4082382"/>
              <a:gd name="connsiteX3" fmla="*/ 2335427 w 3111120"/>
              <a:gd name="connsiteY3" fmla="*/ 3865438 h 4082382"/>
              <a:gd name="connsiteX4" fmla="*/ 633919 w 3111120"/>
              <a:gd name="connsiteY4" fmla="*/ 3797199 h 4082382"/>
              <a:gd name="connsiteX5" fmla="*/ 2046 w 3111120"/>
              <a:gd name="connsiteY5" fmla="*/ 2329361 h 4082382"/>
              <a:gd name="connsiteX0" fmla="*/ 396 w 3109470"/>
              <a:gd name="connsiteY0" fmla="*/ 2329361 h 4082382"/>
              <a:gd name="connsiteX1" fmla="*/ 1534202 w 3109470"/>
              <a:gd name="connsiteY1" fmla="*/ 0 h 4082382"/>
              <a:gd name="connsiteX2" fmla="*/ 3088480 w 3109470"/>
              <a:gd name="connsiteY2" fmla="*/ 2356656 h 4082382"/>
              <a:gd name="connsiteX3" fmla="*/ 2333777 w 3109470"/>
              <a:gd name="connsiteY3" fmla="*/ 3865438 h 4082382"/>
              <a:gd name="connsiteX4" fmla="*/ 632269 w 3109470"/>
              <a:gd name="connsiteY4" fmla="*/ 3797199 h 4082382"/>
              <a:gd name="connsiteX5" fmla="*/ 396 w 3109470"/>
              <a:gd name="connsiteY5" fmla="*/ 2329361 h 4082382"/>
              <a:gd name="connsiteX0" fmla="*/ 375 w 3150392"/>
              <a:gd name="connsiteY0" fmla="*/ 2595492 h 4035583"/>
              <a:gd name="connsiteX1" fmla="*/ 1575124 w 3150392"/>
              <a:gd name="connsiteY1" fmla="*/ 0 h 4035583"/>
              <a:gd name="connsiteX2" fmla="*/ 3129402 w 3150392"/>
              <a:gd name="connsiteY2" fmla="*/ 2356656 h 4035583"/>
              <a:gd name="connsiteX3" fmla="*/ 2374699 w 3150392"/>
              <a:gd name="connsiteY3" fmla="*/ 3865438 h 4035583"/>
              <a:gd name="connsiteX4" fmla="*/ 673191 w 3150392"/>
              <a:gd name="connsiteY4" fmla="*/ 3797199 h 4035583"/>
              <a:gd name="connsiteX5" fmla="*/ 375 w 3150392"/>
              <a:gd name="connsiteY5" fmla="*/ 2595492 h 4035583"/>
              <a:gd name="connsiteX0" fmla="*/ 473 w 3150490"/>
              <a:gd name="connsiteY0" fmla="*/ 2595492 h 4035583"/>
              <a:gd name="connsiteX1" fmla="*/ 1575222 w 3150490"/>
              <a:gd name="connsiteY1" fmla="*/ 0 h 4035583"/>
              <a:gd name="connsiteX2" fmla="*/ 3129500 w 3150490"/>
              <a:gd name="connsiteY2" fmla="*/ 2356656 h 4035583"/>
              <a:gd name="connsiteX3" fmla="*/ 2374797 w 3150490"/>
              <a:gd name="connsiteY3" fmla="*/ 3865438 h 4035583"/>
              <a:gd name="connsiteX4" fmla="*/ 673289 w 3150490"/>
              <a:gd name="connsiteY4" fmla="*/ 3797199 h 4035583"/>
              <a:gd name="connsiteX5" fmla="*/ 473 w 3150490"/>
              <a:gd name="connsiteY5" fmla="*/ 2595492 h 4035583"/>
              <a:gd name="connsiteX0" fmla="*/ 168 w 3150185"/>
              <a:gd name="connsiteY0" fmla="*/ 2595492 h 4035583"/>
              <a:gd name="connsiteX1" fmla="*/ 1574917 w 3150185"/>
              <a:gd name="connsiteY1" fmla="*/ 0 h 4035583"/>
              <a:gd name="connsiteX2" fmla="*/ 3129195 w 3150185"/>
              <a:gd name="connsiteY2" fmla="*/ 2356656 h 4035583"/>
              <a:gd name="connsiteX3" fmla="*/ 2374492 w 3150185"/>
              <a:gd name="connsiteY3" fmla="*/ 3865438 h 4035583"/>
              <a:gd name="connsiteX4" fmla="*/ 672984 w 3150185"/>
              <a:gd name="connsiteY4" fmla="*/ 3797199 h 4035583"/>
              <a:gd name="connsiteX5" fmla="*/ 168 w 3150185"/>
              <a:gd name="connsiteY5" fmla="*/ 2595492 h 4035583"/>
              <a:gd name="connsiteX0" fmla="*/ 170 w 3143364"/>
              <a:gd name="connsiteY0" fmla="*/ 2527254 h 4038855"/>
              <a:gd name="connsiteX1" fmla="*/ 1568096 w 3143364"/>
              <a:gd name="connsiteY1" fmla="*/ 0 h 4038855"/>
              <a:gd name="connsiteX2" fmla="*/ 3122374 w 3143364"/>
              <a:gd name="connsiteY2" fmla="*/ 2356656 h 4038855"/>
              <a:gd name="connsiteX3" fmla="*/ 2367671 w 3143364"/>
              <a:gd name="connsiteY3" fmla="*/ 3865438 h 4038855"/>
              <a:gd name="connsiteX4" fmla="*/ 666163 w 3143364"/>
              <a:gd name="connsiteY4" fmla="*/ 3797199 h 4038855"/>
              <a:gd name="connsiteX5" fmla="*/ 170 w 3143364"/>
              <a:gd name="connsiteY5" fmla="*/ 2527254 h 4038855"/>
              <a:gd name="connsiteX0" fmla="*/ 1 w 3143195"/>
              <a:gd name="connsiteY0" fmla="*/ 2527254 h 4038855"/>
              <a:gd name="connsiteX1" fmla="*/ 1567927 w 3143195"/>
              <a:gd name="connsiteY1" fmla="*/ 0 h 4038855"/>
              <a:gd name="connsiteX2" fmla="*/ 3122205 w 3143195"/>
              <a:gd name="connsiteY2" fmla="*/ 2356656 h 4038855"/>
              <a:gd name="connsiteX3" fmla="*/ 2367502 w 3143195"/>
              <a:gd name="connsiteY3" fmla="*/ 3865438 h 4038855"/>
              <a:gd name="connsiteX4" fmla="*/ 665994 w 3143195"/>
              <a:gd name="connsiteY4" fmla="*/ 3797199 h 4038855"/>
              <a:gd name="connsiteX5" fmla="*/ 1 w 3143195"/>
              <a:gd name="connsiteY5" fmla="*/ 2527254 h 4038855"/>
              <a:gd name="connsiteX0" fmla="*/ 0 w 3143194"/>
              <a:gd name="connsiteY0" fmla="*/ 2527254 h 3866251"/>
              <a:gd name="connsiteX1" fmla="*/ 1567926 w 3143194"/>
              <a:gd name="connsiteY1" fmla="*/ 0 h 3866251"/>
              <a:gd name="connsiteX2" fmla="*/ 3122204 w 3143194"/>
              <a:gd name="connsiteY2" fmla="*/ 2356656 h 3866251"/>
              <a:gd name="connsiteX3" fmla="*/ 2367501 w 3143194"/>
              <a:gd name="connsiteY3" fmla="*/ 3865438 h 3866251"/>
              <a:gd name="connsiteX4" fmla="*/ 0 w 3143194"/>
              <a:gd name="connsiteY4" fmla="*/ 2527254 h 3866251"/>
              <a:gd name="connsiteX0" fmla="*/ 5 w 3122213"/>
              <a:gd name="connsiteY0" fmla="*/ 2527254 h 4098096"/>
              <a:gd name="connsiteX1" fmla="*/ 1567931 w 3122213"/>
              <a:gd name="connsiteY1" fmla="*/ 0 h 4098096"/>
              <a:gd name="connsiteX2" fmla="*/ 3122209 w 3122213"/>
              <a:gd name="connsiteY2" fmla="*/ 2356656 h 4098096"/>
              <a:gd name="connsiteX3" fmla="*/ 1582760 w 3122213"/>
              <a:gd name="connsiteY3" fmla="*/ 4097450 h 4098096"/>
              <a:gd name="connsiteX4" fmla="*/ 5 w 3122213"/>
              <a:gd name="connsiteY4" fmla="*/ 2527254 h 4098096"/>
              <a:gd name="connsiteX0" fmla="*/ 5 w 3122213"/>
              <a:gd name="connsiteY0" fmla="*/ 2527254 h 4098096"/>
              <a:gd name="connsiteX1" fmla="*/ 1567931 w 3122213"/>
              <a:gd name="connsiteY1" fmla="*/ 0 h 4098096"/>
              <a:gd name="connsiteX2" fmla="*/ 3122209 w 3122213"/>
              <a:gd name="connsiteY2" fmla="*/ 2356656 h 4098096"/>
              <a:gd name="connsiteX3" fmla="*/ 1582760 w 3122213"/>
              <a:gd name="connsiteY3" fmla="*/ 4097450 h 4098096"/>
              <a:gd name="connsiteX4" fmla="*/ 5 w 3122213"/>
              <a:gd name="connsiteY4" fmla="*/ 2527254 h 4098096"/>
              <a:gd name="connsiteX0" fmla="*/ 5 w 3122213"/>
              <a:gd name="connsiteY0" fmla="*/ 2527254 h 4097472"/>
              <a:gd name="connsiteX1" fmla="*/ 1567931 w 3122213"/>
              <a:gd name="connsiteY1" fmla="*/ 0 h 4097472"/>
              <a:gd name="connsiteX2" fmla="*/ 3122209 w 3122213"/>
              <a:gd name="connsiteY2" fmla="*/ 2356656 h 4097472"/>
              <a:gd name="connsiteX3" fmla="*/ 1582760 w 3122213"/>
              <a:gd name="connsiteY3" fmla="*/ 4097450 h 4097472"/>
              <a:gd name="connsiteX4" fmla="*/ 5 w 3122213"/>
              <a:gd name="connsiteY4" fmla="*/ 2527254 h 4097472"/>
              <a:gd name="connsiteX0" fmla="*/ 5 w 3122213"/>
              <a:gd name="connsiteY0" fmla="*/ 2527254 h 4097472"/>
              <a:gd name="connsiteX1" fmla="*/ 1567931 w 3122213"/>
              <a:gd name="connsiteY1" fmla="*/ 0 h 4097472"/>
              <a:gd name="connsiteX2" fmla="*/ 3122209 w 3122213"/>
              <a:gd name="connsiteY2" fmla="*/ 2356656 h 4097472"/>
              <a:gd name="connsiteX3" fmla="*/ 1582760 w 3122213"/>
              <a:gd name="connsiteY3" fmla="*/ 4097450 h 4097472"/>
              <a:gd name="connsiteX4" fmla="*/ 5 w 3122213"/>
              <a:gd name="connsiteY4" fmla="*/ 2527254 h 4097472"/>
              <a:gd name="connsiteX0" fmla="*/ 5 w 3142684"/>
              <a:gd name="connsiteY0" fmla="*/ 2527254 h 4097523"/>
              <a:gd name="connsiteX1" fmla="*/ 1567931 w 3142684"/>
              <a:gd name="connsiteY1" fmla="*/ 0 h 4097523"/>
              <a:gd name="connsiteX2" fmla="*/ 3142680 w 3142684"/>
              <a:gd name="connsiteY2" fmla="*/ 2581844 h 4097523"/>
              <a:gd name="connsiteX3" fmla="*/ 1582760 w 3142684"/>
              <a:gd name="connsiteY3" fmla="*/ 4097450 h 4097523"/>
              <a:gd name="connsiteX4" fmla="*/ 5 w 3142684"/>
              <a:gd name="connsiteY4" fmla="*/ 2527254 h 4097523"/>
              <a:gd name="connsiteX0" fmla="*/ 5 w 3142794"/>
              <a:gd name="connsiteY0" fmla="*/ 2527254 h 4097534"/>
              <a:gd name="connsiteX1" fmla="*/ 1567931 w 3142794"/>
              <a:gd name="connsiteY1" fmla="*/ 0 h 4097534"/>
              <a:gd name="connsiteX2" fmla="*/ 3142680 w 3142794"/>
              <a:gd name="connsiteY2" fmla="*/ 2581844 h 4097534"/>
              <a:gd name="connsiteX3" fmla="*/ 1582760 w 3142794"/>
              <a:gd name="connsiteY3" fmla="*/ 4097450 h 4097534"/>
              <a:gd name="connsiteX4" fmla="*/ 5 w 3142794"/>
              <a:gd name="connsiteY4" fmla="*/ 2527254 h 4097534"/>
              <a:gd name="connsiteX0" fmla="*/ 5 w 3142794"/>
              <a:gd name="connsiteY0" fmla="*/ 2527254 h 4097471"/>
              <a:gd name="connsiteX1" fmla="*/ 1567931 w 3142794"/>
              <a:gd name="connsiteY1" fmla="*/ 0 h 4097471"/>
              <a:gd name="connsiteX2" fmla="*/ 3142680 w 3142794"/>
              <a:gd name="connsiteY2" fmla="*/ 2581844 h 4097471"/>
              <a:gd name="connsiteX3" fmla="*/ 1582760 w 3142794"/>
              <a:gd name="connsiteY3" fmla="*/ 4097450 h 4097471"/>
              <a:gd name="connsiteX4" fmla="*/ 5 w 3142794"/>
              <a:gd name="connsiteY4" fmla="*/ 2527254 h 4097471"/>
              <a:gd name="connsiteX0" fmla="*/ 4 w 3142793"/>
              <a:gd name="connsiteY0" fmla="*/ 2527254 h 4097471"/>
              <a:gd name="connsiteX1" fmla="*/ 1567930 w 3142793"/>
              <a:gd name="connsiteY1" fmla="*/ 0 h 4097471"/>
              <a:gd name="connsiteX2" fmla="*/ 3142679 w 3142793"/>
              <a:gd name="connsiteY2" fmla="*/ 2581844 h 4097471"/>
              <a:gd name="connsiteX3" fmla="*/ 1582759 w 3142793"/>
              <a:gd name="connsiteY3" fmla="*/ 4097450 h 4097471"/>
              <a:gd name="connsiteX4" fmla="*/ 4 w 3142793"/>
              <a:gd name="connsiteY4" fmla="*/ 2527254 h 4097471"/>
              <a:gd name="connsiteX0" fmla="*/ 4 w 3142746"/>
              <a:gd name="connsiteY0" fmla="*/ 2527254 h 4097471"/>
              <a:gd name="connsiteX1" fmla="*/ 1567930 w 3142746"/>
              <a:gd name="connsiteY1" fmla="*/ 0 h 4097471"/>
              <a:gd name="connsiteX2" fmla="*/ 3142679 w 3142746"/>
              <a:gd name="connsiteY2" fmla="*/ 2581844 h 4097471"/>
              <a:gd name="connsiteX3" fmla="*/ 1582759 w 3142746"/>
              <a:gd name="connsiteY3" fmla="*/ 4097450 h 4097471"/>
              <a:gd name="connsiteX4" fmla="*/ 4 w 3142746"/>
              <a:gd name="connsiteY4" fmla="*/ 2527254 h 409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2746" h="4097471">
                <a:moveTo>
                  <a:pt x="4" y="2527254"/>
                </a:moveTo>
                <a:cubicBezTo>
                  <a:pt x="-2468" y="1673749"/>
                  <a:pt x="1363736" y="244193"/>
                  <a:pt x="1567930" y="0"/>
                </a:cubicBezTo>
                <a:cubicBezTo>
                  <a:pt x="1772124" y="246466"/>
                  <a:pt x="3153855" y="1782930"/>
                  <a:pt x="3142679" y="2581844"/>
                </a:cubicBezTo>
                <a:cubicBezTo>
                  <a:pt x="3131503" y="3380758"/>
                  <a:pt x="2440908" y="4092900"/>
                  <a:pt x="1582759" y="4097450"/>
                </a:cubicBezTo>
                <a:cubicBezTo>
                  <a:pt x="724610" y="4102000"/>
                  <a:pt x="2476" y="3380759"/>
                  <a:pt x="4" y="2527254"/>
                </a:cubicBezTo>
                <a:close/>
              </a:path>
            </a:pathLst>
          </a:custGeom>
          <a:solidFill>
            <a:schemeClr val="bg1"/>
          </a:solidFill>
        </p:spPr>
        <p:txBody>
          <a:bodyPr vert="horz" lIns="68536" tIns="34268" rIns="68536" bIns="34268" rtlCol="0">
            <a:noAutofit/>
          </a:bodyPr>
          <a:lstStyle>
            <a:lvl1pPr marL="0" indent="0" algn="r" defTabSz="1218256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4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89842" indent="-380706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2809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1931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1066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3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0172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9309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8428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7551" indent="-304552" algn="l" defTabSz="12182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692"/>
            <a:endParaRPr lang="en-GB" sz="210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E1E261-9D2C-0925-ED82-9EDEC65FCA9C}"/>
              </a:ext>
            </a:extLst>
          </p:cNvPr>
          <p:cNvSpPr/>
          <p:nvPr/>
        </p:nvSpPr>
        <p:spPr>
          <a:xfrm>
            <a:off x="1012006" y="2563025"/>
            <a:ext cx="2538418" cy="621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4000"/>
              </a:lnSpc>
            </a:pPr>
            <a:endParaRPr lang="en-GB" sz="3200" b="1">
              <a:solidFill>
                <a:srgbClr val="92D050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152B7D-5967-487D-F8C5-E73D8307B2F2}"/>
              </a:ext>
            </a:extLst>
          </p:cNvPr>
          <p:cNvSpPr/>
          <p:nvPr/>
        </p:nvSpPr>
        <p:spPr>
          <a:xfrm>
            <a:off x="686032" y="2876549"/>
            <a:ext cx="2538418" cy="621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4000"/>
              </a:lnSpc>
            </a:pPr>
            <a:endParaRPr lang="en-GB" sz="3200" b="1">
              <a:solidFill>
                <a:srgbClr val="92D050"/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A84BA5-4CC1-A5FA-469B-BEFA31576697}"/>
              </a:ext>
            </a:extLst>
          </p:cNvPr>
          <p:cNvSpPr/>
          <p:nvPr/>
        </p:nvSpPr>
        <p:spPr>
          <a:xfrm>
            <a:off x="3110822" y="2568630"/>
            <a:ext cx="2538418" cy="58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4000"/>
              </a:lnSpc>
            </a:pPr>
            <a:r>
              <a:rPr lang="en-GB" sz="3000" b="1">
                <a:solidFill>
                  <a:srgbClr val="184B66"/>
                </a:solidFill>
                <a:cs typeface="Arial" panose="020B0604020202020204" pitchFamily="34" charset="0"/>
              </a:rPr>
              <a:t>AFFORDABLE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103D1A-A975-C8E3-ADD4-75B32E89584D}"/>
              </a:ext>
            </a:extLst>
          </p:cNvPr>
          <p:cNvSpPr/>
          <p:nvPr/>
        </p:nvSpPr>
        <p:spPr>
          <a:xfrm>
            <a:off x="5896113" y="2552064"/>
            <a:ext cx="2538418" cy="58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4000"/>
              </a:lnSpc>
            </a:pPr>
            <a:r>
              <a:rPr lang="en-GB" sz="3000" b="1">
                <a:solidFill>
                  <a:srgbClr val="184B66"/>
                </a:solidFill>
                <a:cs typeface="Arial" panose="020B0604020202020204" pitchFamily="34" charset="0"/>
              </a:rPr>
              <a:t>FINANCEABLE</a:t>
            </a:r>
          </a:p>
        </p:txBody>
      </p:sp>
    </p:spTree>
    <p:extLst>
      <p:ext uri="{BB962C8B-B14F-4D97-AF65-F5344CB8AC3E}">
        <p14:creationId xmlns:p14="http://schemas.microsoft.com/office/powerpoint/2010/main" val="152252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indoor, window, toilet&#10;&#10;Description automatically generated">
            <a:extLst>
              <a:ext uri="{FF2B5EF4-FFF2-40B4-BE49-F238E27FC236}">
                <a16:creationId xmlns:a16="http://schemas.microsoft.com/office/drawing/2014/main" id="{B04005F4-8C90-FBB7-C48E-A30666CEE3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00" y="-1"/>
            <a:ext cx="9148000" cy="51435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233D92-4BAC-7713-9D60-F70037ED2C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-4000" y="-17909"/>
            <a:ext cx="9148000" cy="5176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C67076-EB5C-4174-9923-18EEEDE1EC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6959" y="-92123"/>
            <a:ext cx="441221" cy="565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EF5C83-A096-0032-EA29-246D1D8D9863}"/>
              </a:ext>
            </a:extLst>
          </p:cNvPr>
          <p:cNvSpPr txBox="1"/>
          <p:nvPr/>
        </p:nvSpPr>
        <p:spPr>
          <a:xfrm>
            <a:off x="323528" y="912000"/>
            <a:ext cx="351601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chemeClr val="bg1"/>
                </a:solidFill>
                <a:latin typeface="Helvetica" pitchFamily="2" charset="0"/>
              </a:rPr>
              <a:t>STAKEHOLDER PRIORITIES</a:t>
            </a:r>
          </a:p>
          <a:p>
            <a:endParaRPr lang="en-GB" sz="1400" b="1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GB" sz="1400" b="1">
                <a:solidFill>
                  <a:schemeClr val="bg1"/>
                </a:solidFill>
                <a:latin typeface="Helvetica" pitchFamily="2" charset="0"/>
              </a:rPr>
              <a:t>Customer 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 pitchFamily="2" charset="0"/>
              </a:rPr>
              <a:t>Water supply resilience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 pitchFamily="2" charset="0"/>
              </a:rPr>
              <a:t>Reducing leakage</a:t>
            </a:r>
            <a:endParaRPr lang="en-GB" sz="1400" b="1">
              <a:solidFill>
                <a:schemeClr val="bg1"/>
              </a:solidFill>
              <a:latin typeface="Helvetica" pitchFamily="2" charset="0"/>
            </a:endParaRPr>
          </a:p>
          <a:p>
            <a:endParaRPr lang="en-GB" sz="1400" b="1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GB" sz="1400" b="1">
                <a:solidFill>
                  <a:schemeClr val="bg1"/>
                </a:solidFill>
                <a:latin typeface="Helvetica" pitchFamily="2" charset="0"/>
              </a:rPr>
              <a:t>Regulators 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 pitchFamily="2" charset="0"/>
              </a:rPr>
              <a:t>Tap water discolouration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 pitchFamily="2" charset="0"/>
              </a:rPr>
              <a:t>Learning lessons from 2022 drought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 pitchFamily="2" charset="0"/>
              </a:rPr>
              <a:t>Dam resilience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D3496B1-BAEF-9E4F-8A23-4484D18B25FA}"/>
              </a:ext>
            </a:extLst>
          </p:cNvPr>
          <p:cNvSpPr/>
          <p:nvPr/>
        </p:nvSpPr>
        <p:spPr>
          <a:xfrm>
            <a:off x="3800368" y="1436723"/>
            <a:ext cx="864096" cy="86409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B29A3-8010-A961-1463-FAC30FA7A5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-4167"/>
            <a:ext cx="9144000" cy="847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81357A-5A1F-67F4-8FEB-C6FC0C6EA2DB}"/>
              </a:ext>
            </a:extLst>
          </p:cNvPr>
          <p:cNvSpPr txBox="1"/>
          <p:nvPr/>
        </p:nvSpPr>
        <p:spPr>
          <a:xfrm>
            <a:off x="107504" y="74279"/>
            <a:ext cx="547389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chemeClr val="bg1"/>
                </a:solidFill>
                <a:latin typeface="Helvetica"/>
                <a:cs typeface="Helvetica"/>
              </a:rPr>
              <a:t>WATER</a:t>
            </a:r>
            <a:r>
              <a:rPr lang="en-GB" sz="1600">
                <a:solidFill>
                  <a:schemeClr val="bg1"/>
                </a:solidFill>
                <a:latin typeface="Helvetica"/>
                <a:cs typeface="Helvetica"/>
              </a:rPr>
              <a:t> BUSINESS (Ian Christie) </a:t>
            </a:r>
            <a:endParaRPr lang="en-US" sz="160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EFA06C-15F2-3D12-1237-932F74E68FDF}"/>
              </a:ext>
            </a:extLst>
          </p:cNvPr>
          <p:cNvSpPr txBox="1"/>
          <p:nvPr/>
        </p:nvSpPr>
        <p:spPr>
          <a:xfrm>
            <a:off x="4812777" y="917608"/>
            <a:ext cx="4402443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>
                <a:solidFill>
                  <a:schemeClr val="bg1"/>
                </a:solidFill>
                <a:latin typeface="Helvetica"/>
                <a:cs typeface="Helvetica"/>
              </a:rPr>
              <a:t>BUSINESS PLAN ‘HEADLINES’</a:t>
            </a:r>
          </a:p>
          <a:p>
            <a:endParaRPr lang="en-GB" sz="1400" b="1" u="sng">
              <a:solidFill>
                <a:schemeClr val="bg1"/>
              </a:solidFill>
              <a:latin typeface="Helvetica" pitchFamily="2" charset="0"/>
            </a:endParaRPr>
          </a:p>
          <a:p>
            <a:pPr marL="73025"/>
            <a:r>
              <a:rPr lang="en-GB" sz="1400" b="1">
                <a:solidFill>
                  <a:schemeClr val="bg1"/>
                </a:solidFill>
                <a:latin typeface="Helvetica"/>
                <a:cs typeface="Helvetica"/>
              </a:rPr>
              <a:t>Performance improvements to 2030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/>
                <a:cs typeface="Helvetica"/>
              </a:rPr>
              <a:t>10% reduction in leakage – 3 year average</a:t>
            </a:r>
          </a:p>
          <a:p>
            <a:pPr marL="73025"/>
            <a:r>
              <a:rPr lang="en-GB" sz="1400">
                <a:solidFill>
                  <a:schemeClr val="bg1"/>
                </a:solidFill>
                <a:latin typeface="Helvetica"/>
                <a:cs typeface="Helvetica"/>
              </a:rPr>
              <a:t>      (191 ML/day in 2025 to 173 ML/day).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/>
                <a:cs typeface="Helvetica"/>
              </a:rPr>
              <a:t>44% reduction in supply interruptions            (from 8 minutes per customer in 2025 to 4.5).</a:t>
            </a:r>
          </a:p>
          <a:p>
            <a:pPr marL="358775" indent="-285750"/>
            <a:endParaRPr lang="en-GB" sz="1400" b="1">
              <a:solidFill>
                <a:schemeClr val="bg1"/>
              </a:solidFill>
              <a:latin typeface="Helvetica"/>
              <a:cs typeface="Helvetica"/>
            </a:endParaRPr>
          </a:p>
          <a:p>
            <a:pPr marL="358775" indent="-285750"/>
            <a:r>
              <a:rPr lang="en-GB" sz="1400" b="1">
                <a:solidFill>
                  <a:schemeClr val="bg1"/>
                </a:solidFill>
                <a:latin typeface="Helvetica"/>
                <a:cs typeface="Helvetica"/>
              </a:rPr>
              <a:t>£360 million to improve tap water quality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/>
                <a:cs typeface="Helvetica"/>
              </a:rPr>
              <a:t>Partnerships in catchments uplands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/>
                <a:cs typeface="Helvetica"/>
              </a:rPr>
              <a:t>Treatment works maintenance &amp; upgrades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/>
                <a:cs typeface="Helvetica"/>
              </a:rPr>
              <a:t>Replacing customers’ lead pipes</a:t>
            </a:r>
          </a:p>
          <a:p>
            <a:pPr marL="358775" indent="-285750"/>
            <a:endParaRPr lang="en-GB" sz="1400">
              <a:solidFill>
                <a:schemeClr val="bg1"/>
              </a:solidFill>
              <a:latin typeface="Helvetica" pitchFamily="2" charset="0"/>
            </a:endParaRPr>
          </a:p>
          <a:p>
            <a:pPr marL="358775" indent="-285750"/>
            <a:r>
              <a:rPr lang="en-GB" sz="1400" b="1">
                <a:solidFill>
                  <a:schemeClr val="bg1"/>
                </a:solidFill>
                <a:latin typeface="Helvetica"/>
                <a:cs typeface="Helvetica"/>
              </a:rPr>
              <a:t>£220 million water resilience investment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/>
                <a:cs typeface="Helvetica"/>
              </a:rPr>
              <a:t>£160m towards long-term programme </a:t>
            </a:r>
            <a:br>
              <a:rPr lang="en-GB" sz="1400">
                <a:solidFill>
                  <a:schemeClr val="bg1"/>
                </a:solidFill>
                <a:latin typeface="Helvetica"/>
                <a:cs typeface="Helvetica"/>
              </a:rPr>
            </a:br>
            <a:r>
              <a:rPr lang="en-GB" sz="1400">
                <a:solidFill>
                  <a:schemeClr val="bg1"/>
                </a:solidFill>
                <a:latin typeface="Helvetica"/>
                <a:cs typeface="Helvetica"/>
              </a:rPr>
              <a:t>of dam upgrades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/>
                <a:cs typeface="Helvetica"/>
              </a:rPr>
              <a:t>Replacing ageing pipe materials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Helvetica"/>
                <a:cs typeface="Helvetica"/>
              </a:rPr>
              <a:t>£60m to connect supply zones</a:t>
            </a:r>
          </a:p>
          <a:p>
            <a:pPr marL="73025"/>
            <a:endParaRPr lang="en-GB" sz="140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8222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W Blue Theme">
  <a:themeElements>
    <a:clrScheme name="WW">
      <a:dk1>
        <a:srgbClr val="0D9CD8"/>
      </a:dk1>
      <a:lt1>
        <a:sysClr val="window" lastClr="FFFFFF"/>
      </a:lt1>
      <a:dk2>
        <a:srgbClr val="0D9CD8"/>
      </a:dk2>
      <a:lt2>
        <a:srgbClr val="FFFFFF"/>
      </a:lt2>
      <a:accent1>
        <a:srgbClr val="A0CE67"/>
      </a:accent1>
      <a:accent2>
        <a:srgbClr val="EDB321"/>
      </a:accent2>
      <a:accent3>
        <a:srgbClr val="EC008C"/>
      </a:accent3>
      <a:accent4>
        <a:srgbClr val="51C6F5"/>
      </a:accent4>
      <a:accent5>
        <a:srgbClr val="CAE4AA"/>
      </a:accent5>
      <a:accent6>
        <a:srgbClr val="FFCC0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69D739E-C3C0-4F22-BA0F-FCB8C838488E}" vid="{A488C4A4-1D75-4CF9-B52B-2AED32E6F4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 Blue Theme">
  <a:themeElements>
    <a:clrScheme name="WW">
      <a:dk1>
        <a:srgbClr val="0D9CD8"/>
      </a:dk1>
      <a:lt1>
        <a:sysClr val="window" lastClr="FFFFFF"/>
      </a:lt1>
      <a:dk2>
        <a:srgbClr val="0D9CD8"/>
      </a:dk2>
      <a:lt2>
        <a:srgbClr val="FFFFFF"/>
      </a:lt2>
      <a:accent1>
        <a:srgbClr val="A0CE67"/>
      </a:accent1>
      <a:accent2>
        <a:srgbClr val="EDB321"/>
      </a:accent2>
      <a:accent3>
        <a:srgbClr val="EC008C"/>
      </a:accent3>
      <a:accent4>
        <a:srgbClr val="51C6F5"/>
      </a:accent4>
      <a:accent5>
        <a:srgbClr val="CAE4AA"/>
      </a:accent5>
      <a:accent6>
        <a:srgbClr val="FFCC0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69D739E-C3C0-4F22-BA0F-FCB8C838488E}" vid="{A488C4A4-1D75-4CF9-B52B-2AED32E6F4F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6D331A18386D4BA65D0138479B2470" ma:contentTypeVersion="11" ma:contentTypeDescription="Create a new document." ma:contentTypeScope="" ma:versionID="f1e5fedc4e7b3a28b5d6bb41e6d0ae31">
  <xsd:schema xmlns:xsd="http://www.w3.org/2001/XMLSchema" xmlns:xs="http://www.w3.org/2001/XMLSchema" xmlns:p="http://schemas.microsoft.com/office/2006/metadata/properties" xmlns:ns2="3869d23c-bbd8-4a9d-bdc6-f0e65bbeacd5" xmlns:ns3="b487bced-9dcb-4901-8c0d-3173d64ce641" targetNamespace="http://schemas.microsoft.com/office/2006/metadata/properties" ma:root="true" ma:fieldsID="4296d5b97b723306dc3558ae9e2422a9" ns2:_="" ns3:_="">
    <xsd:import namespace="3869d23c-bbd8-4a9d-bdc6-f0e65bbeacd5"/>
    <xsd:import namespace="b487bced-9dcb-4901-8c0d-3173d64ce6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69d23c-bbd8-4a9d-bdc6-f0e65bbeac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7bced-9dcb-4901-8c0d-3173d64ce64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3869d23c-bbd8-4a9d-bdc6-f0e65bbeacd5" xsi:nil="true"/>
    <SharedWithUsers xmlns="b487bced-9dcb-4901-8c0d-3173d64ce641">
      <UserInfo>
        <DisplayName>Peter Perry</DisplayName>
        <AccountId>385</AccountId>
        <AccountType/>
      </UserInfo>
      <UserInfo>
        <DisplayName>Mike Davis</DisplayName>
        <AccountId>386</AccountId>
        <AccountType/>
      </UserInfo>
      <UserInfo>
        <DisplayName>Eleri Rees</DisplayName>
        <AccountId>18</AccountId>
        <AccountType/>
      </UserInfo>
      <UserInfo>
        <DisplayName>Alun Shurmer</DisplayName>
        <AccountId>61</AccountId>
        <AccountType/>
      </UserInfo>
      <UserInfo>
        <DisplayName>Steve Wilson</DisplayName>
        <AccountId>287</AccountId>
        <AccountType/>
      </UserInfo>
      <UserInfo>
        <DisplayName>Samantha James</DisplayName>
        <AccountId>228</AccountId>
        <AccountType/>
      </UserInfo>
      <UserInfo>
        <DisplayName>Ian Christie</DisplayName>
        <AccountId>310</AccountId>
        <AccountType/>
      </UserInfo>
      <UserInfo>
        <DisplayName>Anna Humphrey</DisplayName>
        <AccountId>127</AccountId>
        <AccountType/>
      </UserInfo>
      <UserInfo>
        <DisplayName>Daniel D Davies</DisplayName>
        <AccountId>17</AccountId>
        <AccountType/>
      </UserInfo>
      <UserInfo>
        <DisplayName>Heulyn Davies</DisplayName>
        <AccountId>389</AccountId>
        <AccountType/>
      </UserInfo>
      <UserInfo>
        <DisplayName>Victoria Hale</DisplayName>
        <AccountId>332</AccountId>
        <AccountType/>
      </UserInfo>
      <UserInfo>
        <DisplayName>Benjamin Sims</DisplayName>
        <AccountId>333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D6DF356-A44F-43DC-AFA3-7870B38C8810}">
  <ds:schemaRefs>
    <ds:schemaRef ds:uri="3869d23c-bbd8-4a9d-bdc6-f0e65bbeacd5"/>
    <ds:schemaRef ds:uri="b487bced-9dcb-4901-8c0d-3173d64ce6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C4E9E6D-3243-479E-9C1A-FFAC474EBE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B6AE86-5048-4106-B2CF-AA4A876393C4}">
  <ds:schemaRefs>
    <ds:schemaRef ds:uri="3869d23c-bbd8-4a9d-bdc6-f0e65bbeacd5"/>
    <ds:schemaRef ds:uri="b487bced-9dcb-4901-8c0d-3173d64ce64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PowerPoint Presentation</Template>
  <Application>Microsoft Office PowerPoint</Application>
  <PresentationFormat>On-screen Show (16:9)</PresentationFormat>
  <Slides>20</Slides>
  <Notes>19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WW Blue Theme</vt:lpstr>
      <vt:lpstr>Office Theme</vt:lpstr>
      <vt:lpstr>1_WW Blue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Water, Your Say</dc:title>
  <dc:creator>Daniel D Davies</dc:creator>
  <cp:revision>1</cp:revision>
  <cp:lastPrinted>2023-03-30T12:36:58Z</cp:lastPrinted>
  <dcterms:created xsi:type="dcterms:W3CDTF">2023-03-09T10:31:54Z</dcterms:created>
  <dcterms:modified xsi:type="dcterms:W3CDTF">2023-11-17T14:23:03Z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0x010100106D331A18386D4BA65D0138479B2470</vt:lpwstr>
  </property>
</Properties>
</file>