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73" r:id="rId2"/>
    <p:sldId id="4058" r:id="rId3"/>
    <p:sldId id="4064" r:id="rId4"/>
    <p:sldId id="4055" r:id="rId5"/>
    <p:sldId id="4060" r:id="rId6"/>
    <p:sldId id="4061" r:id="rId7"/>
    <p:sldId id="4062" r:id="rId8"/>
    <p:sldId id="4063" r:id="rId9"/>
    <p:sldId id="398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B648A8-FA89-B4D2-DFFF-8854B8C91CCF}" name="Maria Atton" initials="MA" userId="Maria Atto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harjeel ahmed" initials="sa" lastIdx="1" clrIdx="0">
    <p:extLst>
      <p:ext uri="{19B8F6BF-5375-455C-9EA6-DF929625EA0E}">
        <p15:presenceInfo xmlns:p15="http://schemas.microsoft.com/office/powerpoint/2012/main" userId="90b2e89a291ad814" providerId="Windows Live"/>
      </p:ext>
    </p:extLst>
  </p:cmAuthor>
  <p:cmAuthor id="2" name="Simon" initials="S" lastIdx="29" clrIdx="1">
    <p:extLst>
      <p:ext uri="{19B8F6BF-5375-455C-9EA6-DF929625EA0E}">
        <p15:presenceInfo xmlns:p15="http://schemas.microsoft.com/office/powerpoint/2012/main" userId="94a6f2aaed631bb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7128"/>
    <a:srgbClr val="FF0000"/>
    <a:srgbClr val="00B050"/>
    <a:srgbClr val="F2F2F2"/>
    <a:srgbClr val="FCC000"/>
    <a:srgbClr val="142C5B"/>
    <a:srgbClr val="20D0DD"/>
    <a:srgbClr val="ED3F2F"/>
    <a:srgbClr val="FFFFFF"/>
    <a:srgbClr val="1D25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44"/>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71B175-0801-4C81-99EB-67ECB6B4472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36F08C8-F6B1-4F6D-8787-F921671133E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8371B6-B19E-4F16-86DE-38671241D40F}" type="datetimeFigureOut">
              <a:rPr lang="en-US" smtClean="0"/>
              <a:t>7/5/2022</a:t>
            </a:fld>
            <a:endParaRPr lang="en-US"/>
          </a:p>
        </p:txBody>
      </p:sp>
      <p:sp>
        <p:nvSpPr>
          <p:cNvPr id="4" name="Footer Placeholder 3">
            <a:extLst>
              <a:ext uri="{FF2B5EF4-FFF2-40B4-BE49-F238E27FC236}">
                <a16:creationId xmlns:a16="http://schemas.microsoft.com/office/drawing/2014/main" id="{46CAD08A-2177-410B-AE22-E925734706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15685F4-8123-403E-BCED-75ADA2508D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45956-BD2B-47DF-87D2-DD6AB6BB3E56}" type="slidenum">
              <a:rPr lang="en-US" smtClean="0"/>
              <a:t>‹#›</a:t>
            </a:fld>
            <a:endParaRPr lang="en-US"/>
          </a:p>
        </p:txBody>
      </p:sp>
    </p:spTree>
    <p:extLst>
      <p:ext uri="{BB962C8B-B14F-4D97-AF65-F5344CB8AC3E}">
        <p14:creationId xmlns:p14="http://schemas.microsoft.com/office/powerpoint/2010/main" val="1995489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EA62C1-989D-4526-9E4F-89F6AF406112}" type="datetimeFigureOut">
              <a:rPr lang="en-US" smtClean="0"/>
              <a:t>7/5/2022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F99338-0694-4DCB-BEC6-E3D4AE4FDA85}" type="slidenum">
              <a:rPr lang="en-US" smtClean="0"/>
              <a:t>‹#›</a:t>
            </a:fld>
            <a:endParaRPr lang="en-US"/>
          </a:p>
        </p:txBody>
      </p:sp>
    </p:spTree>
    <p:extLst>
      <p:ext uri="{BB962C8B-B14F-4D97-AF65-F5344CB8AC3E}">
        <p14:creationId xmlns:p14="http://schemas.microsoft.com/office/powerpoint/2010/main" val="1578711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1F99338-0694-4DCB-BEC6-E3D4AE4FDA85}" type="slidenum">
              <a:rPr lang="en-US" smtClean="0"/>
              <a:t>1</a:t>
            </a:fld>
            <a:endParaRPr lang="en-US"/>
          </a:p>
        </p:txBody>
      </p:sp>
    </p:spTree>
    <p:extLst>
      <p:ext uri="{BB962C8B-B14F-4D97-AF65-F5344CB8AC3E}">
        <p14:creationId xmlns:p14="http://schemas.microsoft.com/office/powerpoint/2010/main" val="27840400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3CD1EA5-1B3F-9946-8B79-57DB01F16A8F}"/>
              </a:ext>
            </a:extLst>
          </p:cNvPr>
          <p:cNvSpPr/>
          <p:nvPr userDrawn="1"/>
        </p:nvSpPr>
        <p:spPr>
          <a:xfrm>
            <a:off x="0" y="6657474"/>
            <a:ext cx="1347537" cy="2005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Picture Placeholder 23">
            <a:extLst>
              <a:ext uri="{FF2B5EF4-FFF2-40B4-BE49-F238E27FC236}">
                <a16:creationId xmlns:a16="http://schemas.microsoft.com/office/drawing/2014/main" id="{2A33316C-2136-FE4E-B66A-E7DE57E8FF04}"/>
              </a:ext>
            </a:extLst>
          </p:cNvPr>
          <p:cNvSpPr>
            <a:spLocks noGrp="1"/>
          </p:cNvSpPr>
          <p:nvPr>
            <p:ph type="pic" sz="quarter" idx="11" hasCustomPrompt="1"/>
          </p:nvPr>
        </p:nvSpPr>
        <p:spPr>
          <a:xfrm>
            <a:off x="934334" y="0"/>
            <a:ext cx="11257666" cy="6858000"/>
          </a:xfrm>
          <a:custGeom>
            <a:avLst/>
            <a:gdLst>
              <a:gd name="connsiteX0" fmla="*/ 4174921 w 11257666"/>
              <a:gd name="connsiteY0" fmla="*/ 0 h 6858000"/>
              <a:gd name="connsiteX1" fmla="*/ 11257666 w 11257666"/>
              <a:gd name="connsiteY1" fmla="*/ 0 h 6858000"/>
              <a:gd name="connsiteX2" fmla="*/ 11257666 w 11257666"/>
              <a:gd name="connsiteY2" fmla="*/ 6858000 h 6858000"/>
              <a:gd name="connsiteX3" fmla="*/ 0 w 11257666"/>
              <a:gd name="connsiteY3" fmla="*/ 6858000 h 6858000"/>
              <a:gd name="connsiteX4" fmla="*/ 16754 w 11257666"/>
              <a:gd name="connsiteY4" fmla="*/ 6846897 h 6858000"/>
              <a:gd name="connsiteX5" fmla="*/ 40435 w 11257666"/>
              <a:gd name="connsiteY5" fmla="*/ 6831466 h 6858000"/>
              <a:gd name="connsiteX6" fmla="*/ 64469 w 11257666"/>
              <a:gd name="connsiteY6" fmla="*/ 6808320 h 6858000"/>
              <a:gd name="connsiteX7" fmla="*/ 88810 w 11257666"/>
              <a:gd name="connsiteY7" fmla="*/ 6792889 h 6858000"/>
              <a:gd name="connsiteX8" fmla="*/ 113413 w 11257666"/>
              <a:gd name="connsiteY8" fmla="*/ 6769743 h 6858000"/>
              <a:gd name="connsiteX9" fmla="*/ 188336 w 11257666"/>
              <a:gd name="connsiteY9" fmla="*/ 6723451 h 6858000"/>
              <a:gd name="connsiteX10" fmla="*/ 213530 w 11257666"/>
              <a:gd name="connsiteY10" fmla="*/ 6700305 h 6858000"/>
              <a:gd name="connsiteX11" fmla="*/ 314194 w 11257666"/>
              <a:gd name="connsiteY11" fmla="*/ 6638582 h 6858000"/>
              <a:gd name="connsiteX12" fmla="*/ 340134 w 11257666"/>
              <a:gd name="connsiteY12" fmla="*/ 6615436 h 6858000"/>
              <a:gd name="connsiteX13" fmla="*/ 551616 w 11257666"/>
              <a:gd name="connsiteY13" fmla="*/ 6491991 h 6858000"/>
              <a:gd name="connsiteX14" fmla="*/ 578530 w 11257666"/>
              <a:gd name="connsiteY14" fmla="*/ 6476560 h 6858000"/>
              <a:gd name="connsiteX15" fmla="*/ 605549 w 11257666"/>
              <a:gd name="connsiteY15" fmla="*/ 6468845 h 6858000"/>
              <a:gd name="connsiteX16" fmla="*/ 714634 w 11257666"/>
              <a:gd name="connsiteY16" fmla="*/ 6407122 h 6858000"/>
              <a:gd name="connsiteX17" fmla="*/ 742153 w 11257666"/>
              <a:gd name="connsiteY17" fmla="*/ 6399407 h 6858000"/>
              <a:gd name="connsiteX18" fmla="*/ 825288 w 11257666"/>
              <a:gd name="connsiteY18" fmla="*/ 6353115 h 6858000"/>
              <a:gd name="connsiteX19" fmla="*/ 853190 w 11257666"/>
              <a:gd name="connsiteY19" fmla="*/ 6345399 h 6858000"/>
              <a:gd name="connsiteX20" fmla="*/ 881184 w 11257666"/>
              <a:gd name="connsiteY20" fmla="*/ 6329969 h 6858000"/>
              <a:gd name="connsiteX21" fmla="*/ 909271 w 11257666"/>
              <a:gd name="connsiteY21" fmla="*/ 6322253 h 6858000"/>
              <a:gd name="connsiteX22" fmla="*/ 965717 w 11257666"/>
              <a:gd name="connsiteY22" fmla="*/ 6291392 h 6858000"/>
              <a:gd name="connsiteX23" fmla="*/ 994074 w 11257666"/>
              <a:gd name="connsiteY23" fmla="*/ 6283677 h 6858000"/>
              <a:gd name="connsiteX24" fmla="*/ 1022519 w 11257666"/>
              <a:gd name="connsiteY24" fmla="*/ 6268246 h 6858000"/>
              <a:gd name="connsiteX25" fmla="*/ 1051051 w 11257666"/>
              <a:gd name="connsiteY25" fmla="*/ 6260531 h 6858000"/>
              <a:gd name="connsiteX26" fmla="*/ 1079669 w 11257666"/>
              <a:gd name="connsiteY26" fmla="*/ 6245100 h 6858000"/>
              <a:gd name="connsiteX27" fmla="*/ 1137159 w 11257666"/>
              <a:gd name="connsiteY27" fmla="*/ 6229669 h 6858000"/>
              <a:gd name="connsiteX28" fmla="*/ 1166029 w 11257666"/>
              <a:gd name="connsiteY28" fmla="*/ 6214239 h 6858000"/>
              <a:gd name="connsiteX29" fmla="*/ 1224014 w 11257666"/>
              <a:gd name="connsiteY29" fmla="*/ 6198808 h 6858000"/>
              <a:gd name="connsiteX30" fmla="*/ 1253127 w 11257666"/>
              <a:gd name="connsiteY30" fmla="*/ 6183377 h 6858000"/>
              <a:gd name="connsiteX31" fmla="*/ 1370357 w 11257666"/>
              <a:gd name="connsiteY31" fmla="*/ 6152516 h 6858000"/>
              <a:gd name="connsiteX32" fmla="*/ 1399855 w 11257666"/>
              <a:gd name="connsiteY32" fmla="*/ 6137085 h 6858000"/>
              <a:gd name="connsiteX33" fmla="*/ 1846777 w 11257666"/>
              <a:gd name="connsiteY33" fmla="*/ 6021355 h 6858000"/>
              <a:gd name="connsiteX34" fmla="*/ 1876393 w 11257666"/>
              <a:gd name="connsiteY34" fmla="*/ 6005924 h 6858000"/>
              <a:gd name="connsiteX35" fmla="*/ 1964696 w 11257666"/>
              <a:gd name="connsiteY35" fmla="*/ 5982778 h 6858000"/>
              <a:gd name="connsiteX36" fmla="*/ 1993913 w 11257666"/>
              <a:gd name="connsiteY36" fmla="*/ 5967348 h 6858000"/>
              <a:gd name="connsiteX37" fmla="*/ 2023004 w 11257666"/>
              <a:gd name="connsiteY37" fmla="*/ 5959632 h 6858000"/>
              <a:gd name="connsiteX38" fmla="*/ 2051956 w 11257666"/>
              <a:gd name="connsiteY38" fmla="*/ 5944202 h 6858000"/>
              <a:gd name="connsiteX39" fmla="*/ 2080760 w 11257666"/>
              <a:gd name="connsiteY39" fmla="*/ 5936486 h 6858000"/>
              <a:gd name="connsiteX40" fmla="*/ 2109404 w 11257666"/>
              <a:gd name="connsiteY40" fmla="*/ 5921056 h 6858000"/>
              <a:gd name="connsiteX41" fmla="*/ 2136014 w 11257666"/>
              <a:gd name="connsiteY41" fmla="*/ 5905625 h 6858000"/>
              <a:gd name="connsiteX42" fmla="*/ 2162419 w 11257666"/>
              <a:gd name="connsiteY42" fmla="*/ 5897910 h 6858000"/>
              <a:gd name="connsiteX43" fmla="*/ 2214421 w 11257666"/>
              <a:gd name="connsiteY43" fmla="*/ 5867048 h 6858000"/>
              <a:gd name="connsiteX44" fmla="*/ 2265013 w 11257666"/>
              <a:gd name="connsiteY44" fmla="*/ 5836187 h 6858000"/>
              <a:gd name="connsiteX45" fmla="*/ 2289658 w 11257666"/>
              <a:gd name="connsiteY45" fmla="*/ 5820756 h 6858000"/>
              <a:gd name="connsiteX46" fmla="*/ 2313804 w 11257666"/>
              <a:gd name="connsiteY46" fmla="*/ 5805326 h 6858000"/>
              <a:gd name="connsiteX47" fmla="*/ 2337400 w 11257666"/>
              <a:gd name="connsiteY47" fmla="*/ 5782180 h 6858000"/>
              <a:gd name="connsiteX48" fmla="*/ 2360398 w 11257666"/>
              <a:gd name="connsiteY48" fmla="*/ 5766749 h 6858000"/>
              <a:gd name="connsiteX49" fmla="*/ 2382747 w 11257666"/>
              <a:gd name="connsiteY49" fmla="*/ 5743603 h 6858000"/>
              <a:gd name="connsiteX50" fmla="*/ 2404400 w 11257666"/>
              <a:gd name="connsiteY50" fmla="*/ 5728172 h 6858000"/>
              <a:gd name="connsiteX51" fmla="*/ 2425306 w 11257666"/>
              <a:gd name="connsiteY51" fmla="*/ 5705026 h 6858000"/>
              <a:gd name="connsiteX52" fmla="*/ 2445417 w 11257666"/>
              <a:gd name="connsiteY52" fmla="*/ 5681880 h 6858000"/>
              <a:gd name="connsiteX53" fmla="*/ 2464682 w 11257666"/>
              <a:gd name="connsiteY53" fmla="*/ 5658734 h 6858000"/>
              <a:gd name="connsiteX54" fmla="*/ 2483054 w 11257666"/>
              <a:gd name="connsiteY54" fmla="*/ 5635588 h 6858000"/>
              <a:gd name="connsiteX55" fmla="*/ 2500482 w 11257666"/>
              <a:gd name="connsiteY55" fmla="*/ 5612442 h 6858000"/>
              <a:gd name="connsiteX56" fmla="*/ 2516917 w 11257666"/>
              <a:gd name="connsiteY56" fmla="*/ 5589296 h 6858000"/>
              <a:gd name="connsiteX57" fmla="*/ 2532310 w 11257666"/>
              <a:gd name="connsiteY57" fmla="*/ 5566150 h 6858000"/>
              <a:gd name="connsiteX58" fmla="*/ 2546612 w 11257666"/>
              <a:gd name="connsiteY58" fmla="*/ 5535289 h 6858000"/>
              <a:gd name="connsiteX59" fmla="*/ 2559773 w 11257666"/>
              <a:gd name="connsiteY59" fmla="*/ 5512143 h 6858000"/>
              <a:gd name="connsiteX60" fmla="*/ 2571744 w 11257666"/>
              <a:gd name="connsiteY60" fmla="*/ 5488997 h 6858000"/>
              <a:gd name="connsiteX61" fmla="*/ 2581855 w 11257666"/>
              <a:gd name="connsiteY61" fmla="*/ 5458135 h 6858000"/>
              <a:gd name="connsiteX62" fmla="*/ 2590674 w 11257666"/>
              <a:gd name="connsiteY62" fmla="*/ 5427274 h 6858000"/>
              <a:gd name="connsiteX63" fmla="*/ 2598300 w 11257666"/>
              <a:gd name="connsiteY63" fmla="*/ 5396413 h 6858000"/>
              <a:gd name="connsiteX64" fmla="*/ 2604834 w 11257666"/>
              <a:gd name="connsiteY64" fmla="*/ 5373267 h 6858000"/>
              <a:gd name="connsiteX65" fmla="*/ 2610379 w 11257666"/>
              <a:gd name="connsiteY65" fmla="*/ 5342405 h 6858000"/>
              <a:gd name="connsiteX66" fmla="*/ 2615033 w 11257666"/>
              <a:gd name="connsiteY66" fmla="*/ 5311544 h 6858000"/>
              <a:gd name="connsiteX67" fmla="*/ 2618899 w 11257666"/>
              <a:gd name="connsiteY67" fmla="*/ 5280682 h 6858000"/>
              <a:gd name="connsiteX68" fmla="*/ 2622077 w 11257666"/>
              <a:gd name="connsiteY68" fmla="*/ 5249821 h 6858000"/>
              <a:gd name="connsiteX69" fmla="*/ 2624669 w 11257666"/>
              <a:gd name="connsiteY69" fmla="*/ 5218960 h 6858000"/>
              <a:gd name="connsiteX70" fmla="*/ 2626775 w 11257666"/>
              <a:gd name="connsiteY70" fmla="*/ 5195814 h 6858000"/>
              <a:gd name="connsiteX71" fmla="*/ 2628495 w 11257666"/>
              <a:gd name="connsiteY71" fmla="*/ 5164952 h 6858000"/>
              <a:gd name="connsiteX72" fmla="*/ 2629932 w 11257666"/>
              <a:gd name="connsiteY72" fmla="*/ 5134091 h 6858000"/>
              <a:gd name="connsiteX73" fmla="*/ 2631186 w 11257666"/>
              <a:gd name="connsiteY73" fmla="*/ 5103230 h 6858000"/>
              <a:gd name="connsiteX74" fmla="*/ 2632358 w 11257666"/>
              <a:gd name="connsiteY74" fmla="*/ 5072368 h 6858000"/>
              <a:gd name="connsiteX75" fmla="*/ 2633548 w 11257666"/>
              <a:gd name="connsiteY75" fmla="*/ 5041507 h 6858000"/>
              <a:gd name="connsiteX76" fmla="*/ 2634858 w 11257666"/>
              <a:gd name="connsiteY76" fmla="*/ 5010646 h 6858000"/>
              <a:gd name="connsiteX77" fmla="*/ 2636388 w 11257666"/>
              <a:gd name="connsiteY77" fmla="*/ 4979784 h 6858000"/>
              <a:gd name="connsiteX78" fmla="*/ 2638241 w 11257666"/>
              <a:gd name="connsiteY78" fmla="*/ 4948923 h 6858000"/>
              <a:gd name="connsiteX79" fmla="*/ 2640516 w 11257666"/>
              <a:gd name="connsiteY79" fmla="*/ 4918061 h 6858000"/>
              <a:gd name="connsiteX80" fmla="*/ 2643313 w 11257666"/>
              <a:gd name="connsiteY80" fmla="*/ 4887200 h 6858000"/>
              <a:gd name="connsiteX81" fmla="*/ 2646736 w 11257666"/>
              <a:gd name="connsiteY81" fmla="*/ 4864054 h 6858000"/>
              <a:gd name="connsiteX82" fmla="*/ 2650884 w 11257666"/>
              <a:gd name="connsiteY82" fmla="*/ 4833193 h 6858000"/>
              <a:gd name="connsiteX83" fmla="*/ 2655415 w 11257666"/>
              <a:gd name="connsiteY83" fmla="*/ 4802331 h 6858000"/>
              <a:gd name="connsiteX84" fmla="*/ 2660669 w 11257666"/>
              <a:gd name="connsiteY84" fmla="*/ 4771470 h 6858000"/>
              <a:gd name="connsiteX85" fmla="*/ 2666636 w 11257666"/>
              <a:gd name="connsiteY85" fmla="*/ 4740609 h 6858000"/>
              <a:gd name="connsiteX86" fmla="*/ 2673301 w 11257666"/>
              <a:gd name="connsiteY86" fmla="*/ 4717463 h 6858000"/>
              <a:gd name="connsiteX87" fmla="*/ 2680653 w 11257666"/>
              <a:gd name="connsiteY87" fmla="*/ 4686601 h 6858000"/>
              <a:gd name="connsiteX88" fmla="*/ 2688679 w 11257666"/>
              <a:gd name="connsiteY88" fmla="*/ 4655740 h 6858000"/>
              <a:gd name="connsiteX89" fmla="*/ 2697367 w 11257666"/>
              <a:gd name="connsiteY89" fmla="*/ 4632594 h 6858000"/>
              <a:gd name="connsiteX90" fmla="*/ 2706706 w 11257666"/>
              <a:gd name="connsiteY90" fmla="*/ 4601732 h 6858000"/>
              <a:gd name="connsiteX91" fmla="*/ 2716683 w 11257666"/>
              <a:gd name="connsiteY91" fmla="*/ 4578586 h 6858000"/>
              <a:gd name="connsiteX92" fmla="*/ 2727285 w 11257666"/>
              <a:gd name="connsiteY92" fmla="*/ 4547725 h 6858000"/>
              <a:gd name="connsiteX93" fmla="*/ 2738500 w 11257666"/>
              <a:gd name="connsiteY93" fmla="*/ 4524579 h 6858000"/>
              <a:gd name="connsiteX94" fmla="*/ 2750316 w 11257666"/>
              <a:gd name="connsiteY94" fmla="*/ 4501433 h 6858000"/>
              <a:gd name="connsiteX95" fmla="*/ 2762720 w 11257666"/>
              <a:gd name="connsiteY95" fmla="*/ 4470572 h 6858000"/>
              <a:gd name="connsiteX96" fmla="*/ 2775701 w 11257666"/>
              <a:gd name="connsiteY96" fmla="*/ 4447426 h 6858000"/>
              <a:gd name="connsiteX97" fmla="*/ 2789247 w 11257666"/>
              <a:gd name="connsiteY97" fmla="*/ 4424280 h 6858000"/>
              <a:gd name="connsiteX98" fmla="*/ 2803345 w 11257666"/>
              <a:gd name="connsiteY98" fmla="*/ 4393418 h 6858000"/>
              <a:gd name="connsiteX99" fmla="*/ 2817981 w 11257666"/>
              <a:gd name="connsiteY99" fmla="*/ 4370272 h 6858000"/>
              <a:gd name="connsiteX100" fmla="*/ 2833145 w 11257666"/>
              <a:gd name="connsiteY100" fmla="*/ 4347126 h 6858000"/>
              <a:gd name="connsiteX101" fmla="*/ 2848825 w 11257666"/>
              <a:gd name="connsiteY101" fmla="*/ 4323980 h 6858000"/>
              <a:gd name="connsiteX102" fmla="*/ 2865007 w 11257666"/>
              <a:gd name="connsiteY102" fmla="*/ 4300834 h 6858000"/>
              <a:gd name="connsiteX103" fmla="*/ 2881680 w 11257666"/>
              <a:gd name="connsiteY103" fmla="*/ 4277688 h 6858000"/>
              <a:gd name="connsiteX104" fmla="*/ 2898831 w 11257666"/>
              <a:gd name="connsiteY104" fmla="*/ 4254542 h 6858000"/>
              <a:gd name="connsiteX105" fmla="*/ 2916448 w 11257666"/>
              <a:gd name="connsiteY105" fmla="*/ 4231396 h 6858000"/>
              <a:gd name="connsiteX106" fmla="*/ 2934519 w 11257666"/>
              <a:gd name="connsiteY106" fmla="*/ 4208250 h 6858000"/>
              <a:gd name="connsiteX107" fmla="*/ 2953031 w 11257666"/>
              <a:gd name="connsiteY107" fmla="*/ 4185104 h 6858000"/>
              <a:gd name="connsiteX108" fmla="*/ 2971973 w 11257666"/>
              <a:gd name="connsiteY108" fmla="*/ 4161958 h 6858000"/>
              <a:gd name="connsiteX109" fmla="*/ 2991332 w 11257666"/>
              <a:gd name="connsiteY109" fmla="*/ 4138812 h 6858000"/>
              <a:gd name="connsiteX110" fmla="*/ 3011095 w 11257666"/>
              <a:gd name="connsiteY110" fmla="*/ 4115666 h 6858000"/>
              <a:gd name="connsiteX111" fmla="*/ 3031251 w 11257666"/>
              <a:gd name="connsiteY111" fmla="*/ 4092520 h 6858000"/>
              <a:gd name="connsiteX112" fmla="*/ 3051787 w 11257666"/>
              <a:gd name="connsiteY112" fmla="*/ 4077089 h 6858000"/>
              <a:gd name="connsiteX113" fmla="*/ 3072691 w 11257666"/>
              <a:gd name="connsiteY113" fmla="*/ 4053943 h 6858000"/>
              <a:gd name="connsiteX114" fmla="*/ 3093950 w 11257666"/>
              <a:gd name="connsiteY114" fmla="*/ 4030797 h 6858000"/>
              <a:gd name="connsiteX115" fmla="*/ 3115553 w 11257666"/>
              <a:gd name="connsiteY115" fmla="*/ 4015366 h 6858000"/>
              <a:gd name="connsiteX116" fmla="*/ 3137487 w 11257666"/>
              <a:gd name="connsiteY116" fmla="*/ 3992220 h 6858000"/>
              <a:gd name="connsiteX117" fmla="*/ 3159740 w 11257666"/>
              <a:gd name="connsiteY117" fmla="*/ 3969074 h 6858000"/>
              <a:gd name="connsiteX118" fmla="*/ 3182300 w 11257666"/>
              <a:gd name="connsiteY118" fmla="*/ 3953644 h 6858000"/>
              <a:gd name="connsiteX119" fmla="*/ 3205154 w 11257666"/>
              <a:gd name="connsiteY119" fmla="*/ 3930498 h 6858000"/>
              <a:gd name="connsiteX120" fmla="*/ 3228290 w 11257666"/>
              <a:gd name="connsiteY120" fmla="*/ 3915067 h 6858000"/>
              <a:gd name="connsiteX121" fmla="*/ 3251695 w 11257666"/>
              <a:gd name="connsiteY121" fmla="*/ 3891921 h 6858000"/>
              <a:gd name="connsiteX122" fmla="*/ 3299268 w 11257666"/>
              <a:gd name="connsiteY122" fmla="*/ 3861060 h 6858000"/>
              <a:gd name="connsiteX123" fmla="*/ 3323410 w 11257666"/>
              <a:gd name="connsiteY123" fmla="*/ 3837914 h 6858000"/>
              <a:gd name="connsiteX124" fmla="*/ 3372343 w 11257666"/>
              <a:gd name="connsiteY124" fmla="*/ 3807052 h 6858000"/>
              <a:gd name="connsiteX125" fmla="*/ 3397110 w 11257666"/>
              <a:gd name="connsiteY125" fmla="*/ 3783906 h 6858000"/>
              <a:gd name="connsiteX126" fmla="*/ 3523460 w 11257666"/>
              <a:gd name="connsiteY126" fmla="*/ 3706753 h 6858000"/>
              <a:gd name="connsiteX127" fmla="*/ 3549147 w 11257666"/>
              <a:gd name="connsiteY127" fmla="*/ 3683607 h 6858000"/>
              <a:gd name="connsiteX128" fmla="*/ 3652876 w 11257666"/>
              <a:gd name="connsiteY128" fmla="*/ 3621884 h 6858000"/>
              <a:gd name="connsiteX129" fmla="*/ 3678992 w 11257666"/>
              <a:gd name="connsiteY129" fmla="*/ 3614169 h 6858000"/>
              <a:gd name="connsiteX130" fmla="*/ 3783825 w 11257666"/>
              <a:gd name="connsiteY130" fmla="*/ 3552446 h 6858000"/>
              <a:gd name="connsiteX131" fmla="*/ 3811248 w 11257666"/>
              <a:gd name="connsiteY131" fmla="*/ 3537015 h 6858000"/>
              <a:gd name="connsiteX132" fmla="*/ 3866303 w 11257666"/>
              <a:gd name="connsiteY132" fmla="*/ 3513869 h 6858000"/>
              <a:gd name="connsiteX133" fmla="*/ 3921424 w 11257666"/>
              <a:gd name="connsiteY133" fmla="*/ 3483008 h 6858000"/>
              <a:gd name="connsiteX134" fmla="*/ 3948928 w 11257666"/>
              <a:gd name="connsiteY134" fmla="*/ 3475293 h 6858000"/>
              <a:gd name="connsiteX135" fmla="*/ 4084584 w 11257666"/>
              <a:gd name="connsiteY135" fmla="*/ 3398140 h 6858000"/>
              <a:gd name="connsiteX136" fmla="*/ 4137374 w 11257666"/>
              <a:gd name="connsiteY136" fmla="*/ 3367278 h 6858000"/>
              <a:gd name="connsiteX137" fmla="*/ 4188932 w 11257666"/>
              <a:gd name="connsiteY137" fmla="*/ 3336417 h 6858000"/>
              <a:gd name="connsiteX138" fmla="*/ 4214169 w 11257666"/>
              <a:gd name="connsiteY138" fmla="*/ 3313271 h 6858000"/>
              <a:gd name="connsiteX139" fmla="*/ 4239001 w 11257666"/>
              <a:gd name="connsiteY139" fmla="*/ 3297840 h 6858000"/>
              <a:gd name="connsiteX140" fmla="*/ 4263396 w 11257666"/>
              <a:gd name="connsiteY140" fmla="*/ 3282409 h 6858000"/>
              <a:gd name="connsiteX141" fmla="*/ 4287321 w 11257666"/>
              <a:gd name="connsiteY141" fmla="*/ 3259263 h 6858000"/>
              <a:gd name="connsiteX142" fmla="*/ 4310745 w 11257666"/>
              <a:gd name="connsiteY142" fmla="*/ 3243832 h 6858000"/>
              <a:gd name="connsiteX143" fmla="*/ 4333634 w 11257666"/>
              <a:gd name="connsiteY143" fmla="*/ 3220686 h 6858000"/>
              <a:gd name="connsiteX144" fmla="*/ 4355800 w 11257666"/>
              <a:gd name="connsiteY144" fmla="*/ 3205256 h 6858000"/>
              <a:gd name="connsiteX145" fmla="*/ 4377320 w 11257666"/>
              <a:gd name="connsiteY145" fmla="*/ 3182110 h 6858000"/>
              <a:gd name="connsiteX146" fmla="*/ 4398202 w 11257666"/>
              <a:gd name="connsiteY146" fmla="*/ 3158964 h 6858000"/>
              <a:gd name="connsiteX147" fmla="*/ 4418452 w 11257666"/>
              <a:gd name="connsiteY147" fmla="*/ 3135818 h 6858000"/>
              <a:gd name="connsiteX148" fmla="*/ 4438079 w 11257666"/>
              <a:gd name="connsiteY148" fmla="*/ 3120387 h 6858000"/>
              <a:gd name="connsiteX149" fmla="*/ 4457090 w 11257666"/>
              <a:gd name="connsiteY149" fmla="*/ 3097241 h 6858000"/>
              <a:gd name="connsiteX150" fmla="*/ 4475494 w 11257666"/>
              <a:gd name="connsiteY150" fmla="*/ 3074095 h 6858000"/>
              <a:gd name="connsiteX151" fmla="*/ 4493296 w 11257666"/>
              <a:gd name="connsiteY151" fmla="*/ 3050949 h 6858000"/>
              <a:gd name="connsiteX152" fmla="*/ 4510507 w 11257666"/>
              <a:gd name="connsiteY152" fmla="*/ 3020088 h 6858000"/>
              <a:gd name="connsiteX153" fmla="*/ 4527132 w 11257666"/>
              <a:gd name="connsiteY153" fmla="*/ 2996942 h 6858000"/>
              <a:gd name="connsiteX154" fmla="*/ 4543180 w 11257666"/>
              <a:gd name="connsiteY154" fmla="*/ 2973796 h 6858000"/>
              <a:gd name="connsiteX155" fmla="*/ 4558657 w 11257666"/>
              <a:gd name="connsiteY155" fmla="*/ 2950650 h 6858000"/>
              <a:gd name="connsiteX156" fmla="*/ 4573574 w 11257666"/>
              <a:gd name="connsiteY156" fmla="*/ 2919788 h 6858000"/>
              <a:gd name="connsiteX157" fmla="*/ 4587936 w 11257666"/>
              <a:gd name="connsiteY157" fmla="*/ 2896642 h 6858000"/>
              <a:gd name="connsiteX158" fmla="*/ 4601751 w 11257666"/>
              <a:gd name="connsiteY158" fmla="*/ 2873496 h 6858000"/>
              <a:gd name="connsiteX159" fmla="*/ 4615028 w 11257666"/>
              <a:gd name="connsiteY159" fmla="*/ 2842635 h 6858000"/>
              <a:gd name="connsiteX160" fmla="*/ 4627774 w 11257666"/>
              <a:gd name="connsiteY160" fmla="*/ 2819489 h 6858000"/>
              <a:gd name="connsiteX161" fmla="*/ 4639996 w 11257666"/>
              <a:gd name="connsiteY161" fmla="*/ 2788627 h 6858000"/>
              <a:gd name="connsiteX162" fmla="*/ 4651700 w 11257666"/>
              <a:gd name="connsiteY162" fmla="*/ 2765481 h 6858000"/>
              <a:gd name="connsiteX163" fmla="*/ 4662898 w 11257666"/>
              <a:gd name="connsiteY163" fmla="*/ 2734620 h 6858000"/>
              <a:gd name="connsiteX164" fmla="*/ 4673596 w 11257666"/>
              <a:gd name="connsiteY164" fmla="*/ 2703759 h 6858000"/>
              <a:gd name="connsiteX165" fmla="*/ 4683800 w 11257666"/>
              <a:gd name="connsiteY165" fmla="*/ 2680613 h 6858000"/>
              <a:gd name="connsiteX166" fmla="*/ 4693519 w 11257666"/>
              <a:gd name="connsiteY166" fmla="*/ 2649751 h 6858000"/>
              <a:gd name="connsiteX167" fmla="*/ 4702761 w 11257666"/>
              <a:gd name="connsiteY167" fmla="*/ 2618890 h 6858000"/>
              <a:gd name="connsiteX168" fmla="*/ 4711533 w 11257666"/>
              <a:gd name="connsiteY168" fmla="*/ 2595744 h 6858000"/>
              <a:gd name="connsiteX169" fmla="*/ 4719842 w 11257666"/>
              <a:gd name="connsiteY169" fmla="*/ 2564883 h 6858000"/>
              <a:gd name="connsiteX170" fmla="*/ 4727698 w 11257666"/>
              <a:gd name="connsiteY170" fmla="*/ 2534021 h 6858000"/>
              <a:gd name="connsiteX171" fmla="*/ 4735106 w 11257666"/>
              <a:gd name="connsiteY171" fmla="*/ 2503160 h 6858000"/>
              <a:gd name="connsiteX172" fmla="*/ 4742076 w 11257666"/>
              <a:gd name="connsiteY172" fmla="*/ 2472298 h 6858000"/>
              <a:gd name="connsiteX173" fmla="*/ 4748614 w 11257666"/>
              <a:gd name="connsiteY173" fmla="*/ 2441437 h 6858000"/>
              <a:gd name="connsiteX174" fmla="*/ 4754729 w 11257666"/>
              <a:gd name="connsiteY174" fmla="*/ 2410576 h 6858000"/>
              <a:gd name="connsiteX175" fmla="*/ 4760427 w 11257666"/>
              <a:gd name="connsiteY175" fmla="*/ 2387430 h 6858000"/>
              <a:gd name="connsiteX176" fmla="*/ 4765717 w 11257666"/>
              <a:gd name="connsiteY176" fmla="*/ 2356569 h 6858000"/>
              <a:gd name="connsiteX177" fmla="*/ 4770606 w 11257666"/>
              <a:gd name="connsiteY177" fmla="*/ 2325707 h 6858000"/>
              <a:gd name="connsiteX178" fmla="*/ 4775102 w 11257666"/>
              <a:gd name="connsiteY178" fmla="*/ 2294846 h 6858000"/>
              <a:gd name="connsiteX179" fmla="*/ 4779213 w 11257666"/>
              <a:gd name="connsiteY179" fmla="*/ 2263984 h 6858000"/>
              <a:gd name="connsiteX180" fmla="*/ 4782947 w 11257666"/>
              <a:gd name="connsiteY180" fmla="*/ 2233123 h 6858000"/>
              <a:gd name="connsiteX181" fmla="*/ 4786310 w 11257666"/>
              <a:gd name="connsiteY181" fmla="*/ 2202262 h 6858000"/>
              <a:gd name="connsiteX182" fmla="*/ 4789311 w 11257666"/>
              <a:gd name="connsiteY182" fmla="*/ 2171400 h 6858000"/>
              <a:gd name="connsiteX183" fmla="*/ 4791957 w 11257666"/>
              <a:gd name="connsiteY183" fmla="*/ 2140539 h 6858000"/>
              <a:gd name="connsiteX184" fmla="*/ 4794257 w 11257666"/>
              <a:gd name="connsiteY184" fmla="*/ 2109678 h 6858000"/>
              <a:gd name="connsiteX185" fmla="*/ 4796217 w 11257666"/>
              <a:gd name="connsiteY185" fmla="*/ 2078816 h 6858000"/>
              <a:gd name="connsiteX186" fmla="*/ 4797846 w 11257666"/>
              <a:gd name="connsiteY186" fmla="*/ 2047955 h 6858000"/>
              <a:gd name="connsiteX187" fmla="*/ 4799151 w 11257666"/>
              <a:gd name="connsiteY187" fmla="*/ 2017093 h 6858000"/>
              <a:gd name="connsiteX188" fmla="*/ 4800139 w 11257666"/>
              <a:gd name="connsiteY188" fmla="*/ 1986232 h 6858000"/>
              <a:gd name="connsiteX189" fmla="*/ 4800968 w 11257666"/>
              <a:gd name="connsiteY189" fmla="*/ 1955371 h 6858000"/>
              <a:gd name="connsiteX190" fmla="*/ 4801529 w 11257666"/>
              <a:gd name="connsiteY190" fmla="*/ 1924509 h 6858000"/>
              <a:gd name="connsiteX191" fmla="*/ 4801822 w 11257666"/>
              <a:gd name="connsiteY191" fmla="*/ 1901363 h 6858000"/>
              <a:gd name="connsiteX192" fmla="*/ 4801847 w 11257666"/>
              <a:gd name="connsiteY192" fmla="*/ 1870502 h 6858000"/>
              <a:gd name="connsiteX193" fmla="*/ 4801603 w 11257666"/>
              <a:gd name="connsiteY193" fmla="*/ 1839641 h 6858000"/>
              <a:gd name="connsiteX194" fmla="*/ 4801089 w 11257666"/>
              <a:gd name="connsiteY194" fmla="*/ 1808779 h 6858000"/>
              <a:gd name="connsiteX195" fmla="*/ 4800305 w 11257666"/>
              <a:gd name="connsiteY195" fmla="*/ 1777918 h 6858000"/>
              <a:gd name="connsiteX196" fmla="*/ 4799249 w 11257666"/>
              <a:gd name="connsiteY196" fmla="*/ 1747056 h 6858000"/>
              <a:gd name="connsiteX197" fmla="*/ 4797922 w 11257666"/>
              <a:gd name="connsiteY197" fmla="*/ 1716195 h 6858000"/>
              <a:gd name="connsiteX198" fmla="*/ 4796321 w 11257666"/>
              <a:gd name="connsiteY198" fmla="*/ 1685334 h 6858000"/>
              <a:gd name="connsiteX199" fmla="*/ 4794447 w 11257666"/>
              <a:gd name="connsiteY199" fmla="*/ 1654472 h 6858000"/>
              <a:gd name="connsiteX200" fmla="*/ 4792299 w 11257666"/>
              <a:gd name="connsiteY200" fmla="*/ 1623611 h 6858000"/>
              <a:gd name="connsiteX201" fmla="*/ 4789876 w 11257666"/>
              <a:gd name="connsiteY201" fmla="*/ 1592750 h 6858000"/>
              <a:gd name="connsiteX202" fmla="*/ 4787178 w 11257666"/>
              <a:gd name="connsiteY202" fmla="*/ 1561888 h 6858000"/>
              <a:gd name="connsiteX203" fmla="*/ 4784203 w 11257666"/>
              <a:gd name="connsiteY203" fmla="*/ 1531027 h 6858000"/>
              <a:gd name="connsiteX204" fmla="*/ 4780951 w 11257666"/>
              <a:gd name="connsiteY204" fmla="*/ 1500166 h 6858000"/>
              <a:gd name="connsiteX205" fmla="*/ 4777421 w 11257666"/>
              <a:gd name="connsiteY205" fmla="*/ 1469304 h 6858000"/>
              <a:gd name="connsiteX206" fmla="*/ 4773612 w 11257666"/>
              <a:gd name="connsiteY206" fmla="*/ 1438443 h 6858000"/>
              <a:gd name="connsiteX207" fmla="*/ 4769525 w 11257666"/>
              <a:gd name="connsiteY207" fmla="*/ 1407581 h 6858000"/>
              <a:gd name="connsiteX208" fmla="*/ 4765157 w 11257666"/>
              <a:gd name="connsiteY208" fmla="*/ 1376720 h 6858000"/>
              <a:gd name="connsiteX209" fmla="*/ 4760509 w 11257666"/>
              <a:gd name="connsiteY209" fmla="*/ 1345859 h 6858000"/>
              <a:gd name="connsiteX210" fmla="*/ 4755578 w 11257666"/>
              <a:gd name="connsiteY210" fmla="*/ 1322713 h 6858000"/>
              <a:gd name="connsiteX211" fmla="*/ 4750367 w 11257666"/>
              <a:gd name="connsiteY211" fmla="*/ 1291851 h 6858000"/>
              <a:gd name="connsiteX212" fmla="*/ 4744871 w 11257666"/>
              <a:gd name="connsiteY212" fmla="*/ 1260990 h 6858000"/>
              <a:gd name="connsiteX213" fmla="*/ 4739093 w 11257666"/>
              <a:gd name="connsiteY213" fmla="*/ 1230129 h 6858000"/>
              <a:gd name="connsiteX214" fmla="*/ 4733029 w 11257666"/>
              <a:gd name="connsiteY214" fmla="*/ 1199267 h 6858000"/>
              <a:gd name="connsiteX215" fmla="*/ 4726681 w 11257666"/>
              <a:gd name="connsiteY215" fmla="*/ 1168406 h 6858000"/>
              <a:gd name="connsiteX216" fmla="*/ 4720047 w 11257666"/>
              <a:gd name="connsiteY216" fmla="*/ 1137544 h 6858000"/>
              <a:gd name="connsiteX217" fmla="*/ 4713126 w 11257666"/>
              <a:gd name="connsiteY217" fmla="*/ 1106683 h 6858000"/>
              <a:gd name="connsiteX218" fmla="*/ 4705919 w 11257666"/>
              <a:gd name="connsiteY218" fmla="*/ 1075822 h 6858000"/>
              <a:gd name="connsiteX219" fmla="*/ 4698422 w 11257666"/>
              <a:gd name="connsiteY219" fmla="*/ 1052676 h 6858000"/>
              <a:gd name="connsiteX220" fmla="*/ 4690638 w 11257666"/>
              <a:gd name="connsiteY220" fmla="*/ 1021814 h 6858000"/>
              <a:gd name="connsiteX221" fmla="*/ 4682564 w 11257666"/>
              <a:gd name="connsiteY221" fmla="*/ 990953 h 6858000"/>
              <a:gd name="connsiteX222" fmla="*/ 4674200 w 11257666"/>
              <a:gd name="connsiteY222" fmla="*/ 960092 h 6858000"/>
              <a:gd name="connsiteX223" fmla="*/ 4665544 w 11257666"/>
              <a:gd name="connsiteY223" fmla="*/ 929230 h 6858000"/>
              <a:gd name="connsiteX224" fmla="*/ 4656598 w 11257666"/>
              <a:gd name="connsiteY224" fmla="*/ 906084 h 6858000"/>
              <a:gd name="connsiteX225" fmla="*/ 4647358 w 11257666"/>
              <a:gd name="connsiteY225" fmla="*/ 875223 h 6858000"/>
              <a:gd name="connsiteX226" fmla="*/ 4637825 w 11257666"/>
              <a:gd name="connsiteY226" fmla="*/ 844362 h 6858000"/>
              <a:gd name="connsiteX227" fmla="*/ 4628000 w 11257666"/>
              <a:gd name="connsiteY227" fmla="*/ 813500 h 6858000"/>
              <a:gd name="connsiteX228" fmla="*/ 4617878 w 11257666"/>
              <a:gd name="connsiteY228" fmla="*/ 790354 h 6858000"/>
              <a:gd name="connsiteX229" fmla="*/ 4607462 w 11257666"/>
              <a:gd name="connsiteY229" fmla="*/ 759493 h 6858000"/>
              <a:gd name="connsiteX230" fmla="*/ 4596751 w 11257666"/>
              <a:gd name="connsiteY230" fmla="*/ 728631 h 6858000"/>
              <a:gd name="connsiteX231" fmla="*/ 4585741 w 11257666"/>
              <a:gd name="connsiteY231" fmla="*/ 705485 h 6858000"/>
              <a:gd name="connsiteX232" fmla="*/ 4574435 w 11257666"/>
              <a:gd name="connsiteY232" fmla="*/ 674624 h 6858000"/>
              <a:gd name="connsiteX233" fmla="*/ 4562830 w 11257666"/>
              <a:gd name="connsiteY233" fmla="*/ 643763 h 6858000"/>
              <a:gd name="connsiteX234" fmla="*/ 4550926 w 11257666"/>
              <a:gd name="connsiteY234" fmla="*/ 620617 h 6858000"/>
              <a:gd name="connsiteX235" fmla="*/ 4538723 w 11257666"/>
              <a:gd name="connsiteY235" fmla="*/ 589755 h 6858000"/>
              <a:gd name="connsiteX236" fmla="*/ 4526220 w 11257666"/>
              <a:gd name="connsiteY236" fmla="*/ 558894 h 6858000"/>
              <a:gd name="connsiteX237" fmla="*/ 4513415 w 11257666"/>
              <a:gd name="connsiteY237" fmla="*/ 535748 h 6858000"/>
              <a:gd name="connsiteX238" fmla="*/ 4500308 w 11257666"/>
              <a:gd name="connsiteY238" fmla="*/ 504887 h 6858000"/>
              <a:gd name="connsiteX239" fmla="*/ 4486899 w 11257666"/>
              <a:gd name="connsiteY239" fmla="*/ 481741 h 6858000"/>
              <a:gd name="connsiteX240" fmla="*/ 4473186 w 11257666"/>
              <a:gd name="connsiteY240" fmla="*/ 450879 h 6858000"/>
              <a:gd name="connsiteX241" fmla="*/ 4459170 w 11257666"/>
              <a:gd name="connsiteY241" fmla="*/ 427733 h 6858000"/>
              <a:gd name="connsiteX242" fmla="*/ 4444849 w 11257666"/>
              <a:gd name="connsiteY242" fmla="*/ 396872 h 6858000"/>
              <a:gd name="connsiteX243" fmla="*/ 4430222 w 11257666"/>
              <a:gd name="connsiteY243" fmla="*/ 373726 h 6858000"/>
              <a:gd name="connsiteX244" fmla="*/ 4415288 w 11257666"/>
              <a:gd name="connsiteY244" fmla="*/ 342864 h 6858000"/>
              <a:gd name="connsiteX245" fmla="*/ 4400049 w 11257666"/>
              <a:gd name="connsiteY245" fmla="*/ 319718 h 6858000"/>
              <a:gd name="connsiteX246" fmla="*/ 4384501 w 11257666"/>
              <a:gd name="connsiteY246" fmla="*/ 296572 h 6858000"/>
              <a:gd name="connsiteX247" fmla="*/ 4368645 w 11257666"/>
              <a:gd name="connsiteY247" fmla="*/ 265711 h 6858000"/>
              <a:gd name="connsiteX248" fmla="*/ 4352480 w 11257666"/>
              <a:gd name="connsiteY248" fmla="*/ 242565 h 6858000"/>
              <a:gd name="connsiteX249" fmla="*/ 4336004 w 11257666"/>
              <a:gd name="connsiteY249" fmla="*/ 219419 h 6858000"/>
              <a:gd name="connsiteX250" fmla="*/ 4319219 w 11257666"/>
              <a:gd name="connsiteY250" fmla="*/ 188558 h 6858000"/>
              <a:gd name="connsiteX251" fmla="*/ 4302122 w 11257666"/>
              <a:gd name="connsiteY251" fmla="*/ 165412 h 6858000"/>
              <a:gd name="connsiteX252" fmla="*/ 4284713 w 11257666"/>
              <a:gd name="connsiteY252" fmla="*/ 142266 h 6858000"/>
              <a:gd name="connsiteX253" fmla="*/ 4266991 w 11257666"/>
              <a:gd name="connsiteY253" fmla="*/ 119120 h 6858000"/>
              <a:gd name="connsiteX254" fmla="*/ 4249030 w 11257666"/>
              <a:gd name="connsiteY254" fmla="*/ 95974 h 6858000"/>
              <a:gd name="connsiteX255" fmla="*/ 4230270 w 11257666"/>
              <a:gd name="connsiteY255" fmla="*/ 72828 h 6858000"/>
              <a:gd name="connsiteX256" fmla="*/ 4210911 w 11257666"/>
              <a:gd name="connsiteY256" fmla="*/ 49682 h 6858000"/>
              <a:gd name="connsiteX257" fmla="*/ 4191150 w 11257666"/>
              <a:gd name="connsiteY257" fmla="*/ 1882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1257666" h="6858000">
                <a:moveTo>
                  <a:pt x="4174921" y="0"/>
                </a:moveTo>
                <a:lnTo>
                  <a:pt x="11257666" y="0"/>
                </a:lnTo>
                <a:lnTo>
                  <a:pt x="11257666" y="6858000"/>
                </a:lnTo>
                <a:lnTo>
                  <a:pt x="0" y="6858000"/>
                </a:lnTo>
                <a:lnTo>
                  <a:pt x="16754" y="6846897"/>
                </a:lnTo>
                <a:lnTo>
                  <a:pt x="40435" y="6831466"/>
                </a:lnTo>
                <a:lnTo>
                  <a:pt x="64469" y="6808320"/>
                </a:lnTo>
                <a:lnTo>
                  <a:pt x="88810" y="6792889"/>
                </a:lnTo>
                <a:lnTo>
                  <a:pt x="113413" y="6769743"/>
                </a:lnTo>
                <a:lnTo>
                  <a:pt x="188336" y="6723451"/>
                </a:lnTo>
                <a:lnTo>
                  <a:pt x="213530" y="6700305"/>
                </a:lnTo>
                <a:lnTo>
                  <a:pt x="314194" y="6638582"/>
                </a:lnTo>
                <a:lnTo>
                  <a:pt x="340134" y="6615436"/>
                </a:lnTo>
                <a:lnTo>
                  <a:pt x="551616" y="6491991"/>
                </a:lnTo>
                <a:lnTo>
                  <a:pt x="578530" y="6476560"/>
                </a:lnTo>
                <a:lnTo>
                  <a:pt x="605549" y="6468845"/>
                </a:lnTo>
                <a:lnTo>
                  <a:pt x="714634" y="6407122"/>
                </a:lnTo>
                <a:lnTo>
                  <a:pt x="742153" y="6399407"/>
                </a:lnTo>
                <a:lnTo>
                  <a:pt x="825288" y="6353115"/>
                </a:lnTo>
                <a:lnTo>
                  <a:pt x="853190" y="6345399"/>
                </a:lnTo>
                <a:lnTo>
                  <a:pt x="881184" y="6329969"/>
                </a:lnTo>
                <a:lnTo>
                  <a:pt x="909271" y="6322253"/>
                </a:lnTo>
                <a:lnTo>
                  <a:pt x="965717" y="6291392"/>
                </a:lnTo>
                <a:lnTo>
                  <a:pt x="994074" y="6283677"/>
                </a:lnTo>
                <a:lnTo>
                  <a:pt x="1022519" y="6268246"/>
                </a:lnTo>
                <a:lnTo>
                  <a:pt x="1051051" y="6260531"/>
                </a:lnTo>
                <a:lnTo>
                  <a:pt x="1079669" y="6245100"/>
                </a:lnTo>
                <a:lnTo>
                  <a:pt x="1137159" y="6229669"/>
                </a:lnTo>
                <a:lnTo>
                  <a:pt x="1166029" y="6214239"/>
                </a:lnTo>
                <a:lnTo>
                  <a:pt x="1224014" y="6198808"/>
                </a:lnTo>
                <a:lnTo>
                  <a:pt x="1253127" y="6183377"/>
                </a:lnTo>
                <a:lnTo>
                  <a:pt x="1370357" y="6152516"/>
                </a:lnTo>
                <a:lnTo>
                  <a:pt x="1399855" y="6137085"/>
                </a:lnTo>
                <a:lnTo>
                  <a:pt x="1846777" y="6021355"/>
                </a:lnTo>
                <a:lnTo>
                  <a:pt x="1876393" y="6005924"/>
                </a:lnTo>
                <a:lnTo>
                  <a:pt x="1964696" y="5982778"/>
                </a:lnTo>
                <a:lnTo>
                  <a:pt x="1993913" y="5967348"/>
                </a:lnTo>
                <a:lnTo>
                  <a:pt x="2023004" y="5959632"/>
                </a:lnTo>
                <a:lnTo>
                  <a:pt x="2051956" y="5944202"/>
                </a:lnTo>
                <a:lnTo>
                  <a:pt x="2080760" y="5936486"/>
                </a:lnTo>
                <a:lnTo>
                  <a:pt x="2109404" y="5921056"/>
                </a:lnTo>
                <a:lnTo>
                  <a:pt x="2136014" y="5905625"/>
                </a:lnTo>
                <a:lnTo>
                  <a:pt x="2162419" y="5897910"/>
                </a:lnTo>
                <a:lnTo>
                  <a:pt x="2214421" y="5867048"/>
                </a:lnTo>
                <a:lnTo>
                  <a:pt x="2265013" y="5836187"/>
                </a:lnTo>
                <a:lnTo>
                  <a:pt x="2289658" y="5820756"/>
                </a:lnTo>
                <a:lnTo>
                  <a:pt x="2313804" y="5805326"/>
                </a:lnTo>
                <a:lnTo>
                  <a:pt x="2337400" y="5782180"/>
                </a:lnTo>
                <a:lnTo>
                  <a:pt x="2360398" y="5766749"/>
                </a:lnTo>
                <a:lnTo>
                  <a:pt x="2382747" y="5743603"/>
                </a:lnTo>
                <a:lnTo>
                  <a:pt x="2404400" y="5728172"/>
                </a:lnTo>
                <a:lnTo>
                  <a:pt x="2425306" y="5705026"/>
                </a:lnTo>
                <a:lnTo>
                  <a:pt x="2445417" y="5681880"/>
                </a:lnTo>
                <a:lnTo>
                  <a:pt x="2464682" y="5658734"/>
                </a:lnTo>
                <a:lnTo>
                  <a:pt x="2483054" y="5635588"/>
                </a:lnTo>
                <a:lnTo>
                  <a:pt x="2500482" y="5612442"/>
                </a:lnTo>
                <a:lnTo>
                  <a:pt x="2516917" y="5589296"/>
                </a:lnTo>
                <a:lnTo>
                  <a:pt x="2532310" y="5566150"/>
                </a:lnTo>
                <a:lnTo>
                  <a:pt x="2546612" y="5535289"/>
                </a:lnTo>
                <a:lnTo>
                  <a:pt x="2559773" y="5512143"/>
                </a:lnTo>
                <a:lnTo>
                  <a:pt x="2571744" y="5488997"/>
                </a:lnTo>
                <a:lnTo>
                  <a:pt x="2581855" y="5458135"/>
                </a:lnTo>
                <a:lnTo>
                  <a:pt x="2590674" y="5427274"/>
                </a:lnTo>
                <a:lnTo>
                  <a:pt x="2598300" y="5396413"/>
                </a:lnTo>
                <a:lnTo>
                  <a:pt x="2604834" y="5373267"/>
                </a:lnTo>
                <a:lnTo>
                  <a:pt x="2610379" y="5342405"/>
                </a:lnTo>
                <a:lnTo>
                  <a:pt x="2615033" y="5311544"/>
                </a:lnTo>
                <a:lnTo>
                  <a:pt x="2618899" y="5280682"/>
                </a:lnTo>
                <a:lnTo>
                  <a:pt x="2622077" y="5249821"/>
                </a:lnTo>
                <a:lnTo>
                  <a:pt x="2624669" y="5218960"/>
                </a:lnTo>
                <a:lnTo>
                  <a:pt x="2626775" y="5195814"/>
                </a:lnTo>
                <a:lnTo>
                  <a:pt x="2628495" y="5164952"/>
                </a:lnTo>
                <a:lnTo>
                  <a:pt x="2629932" y="5134091"/>
                </a:lnTo>
                <a:lnTo>
                  <a:pt x="2631186" y="5103230"/>
                </a:lnTo>
                <a:lnTo>
                  <a:pt x="2632358" y="5072368"/>
                </a:lnTo>
                <a:lnTo>
                  <a:pt x="2633548" y="5041507"/>
                </a:lnTo>
                <a:lnTo>
                  <a:pt x="2634858" y="5010646"/>
                </a:lnTo>
                <a:lnTo>
                  <a:pt x="2636388" y="4979784"/>
                </a:lnTo>
                <a:lnTo>
                  <a:pt x="2638241" y="4948923"/>
                </a:lnTo>
                <a:lnTo>
                  <a:pt x="2640516" y="4918061"/>
                </a:lnTo>
                <a:lnTo>
                  <a:pt x="2643313" y="4887200"/>
                </a:lnTo>
                <a:lnTo>
                  <a:pt x="2646736" y="4864054"/>
                </a:lnTo>
                <a:lnTo>
                  <a:pt x="2650884" y="4833193"/>
                </a:lnTo>
                <a:lnTo>
                  <a:pt x="2655415" y="4802331"/>
                </a:lnTo>
                <a:lnTo>
                  <a:pt x="2660669" y="4771470"/>
                </a:lnTo>
                <a:lnTo>
                  <a:pt x="2666636" y="4740609"/>
                </a:lnTo>
                <a:lnTo>
                  <a:pt x="2673301" y="4717463"/>
                </a:lnTo>
                <a:lnTo>
                  <a:pt x="2680653" y="4686601"/>
                </a:lnTo>
                <a:lnTo>
                  <a:pt x="2688679" y="4655740"/>
                </a:lnTo>
                <a:lnTo>
                  <a:pt x="2697367" y="4632594"/>
                </a:lnTo>
                <a:lnTo>
                  <a:pt x="2706706" y="4601732"/>
                </a:lnTo>
                <a:lnTo>
                  <a:pt x="2716683" y="4578586"/>
                </a:lnTo>
                <a:lnTo>
                  <a:pt x="2727285" y="4547725"/>
                </a:lnTo>
                <a:lnTo>
                  <a:pt x="2738500" y="4524579"/>
                </a:lnTo>
                <a:lnTo>
                  <a:pt x="2750316" y="4501433"/>
                </a:lnTo>
                <a:lnTo>
                  <a:pt x="2762720" y="4470572"/>
                </a:lnTo>
                <a:lnTo>
                  <a:pt x="2775701" y="4447426"/>
                </a:lnTo>
                <a:lnTo>
                  <a:pt x="2789247" y="4424280"/>
                </a:lnTo>
                <a:lnTo>
                  <a:pt x="2803345" y="4393418"/>
                </a:lnTo>
                <a:lnTo>
                  <a:pt x="2817981" y="4370272"/>
                </a:lnTo>
                <a:lnTo>
                  <a:pt x="2833145" y="4347126"/>
                </a:lnTo>
                <a:lnTo>
                  <a:pt x="2848825" y="4323980"/>
                </a:lnTo>
                <a:lnTo>
                  <a:pt x="2865007" y="4300834"/>
                </a:lnTo>
                <a:lnTo>
                  <a:pt x="2881680" y="4277688"/>
                </a:lnTo>
                <a:lnTo>
                  <a:pt x="2898831" y="4254542"/>
                </a:lnTo>
                <a:lnTo>
                  <a:pt x="2916448" y="4231396"/>
                </a:lnTo>
                <a:lnTo>
                  <a:pt x="2934519" y="4208250"/>
                </a:lnTo>
                <a:lnTo>
                  <a:pt x="2953031" y="4185104"/>
                </a:lnTo>
                <a:lnTo>
                  <a:pt x="2971973" y="4161958"/>
                </a:lnTo>
                <a:lnTo>
                  <a:pt x="2991332" y="4138812"/>
                </a:lnTo>
                <a:lnTo>
                  <a:pt x="3011095" y="4115666"/>
                </a:lnTo>
                <a:lnTo>
                  <a:pt x="3031251" y="4092520"/>
                </a:lnTo>
                <a:lnTo>
                  <a:pt x="3051787" y="4077089"/>
                </a:lnTo>
                <a:lnTo>
                  <a:pt x="3072691" y="4053943"/>
                </a:lnTo>
                <a:lnTo>
                  <a:pt x="3093950" y="4030797"/>
                </a:lnTo>
                <a:lnTo>
                  <a:pt x="3115553" y="4015366"/>
                </a:lnTo>
                <a:lnTo>
                  <a:pt x="3137487" y="3992220"/>
                </a:lnTo>
                <a:lnTo>
                  <a:pt x="3159740" y="3969074"/>
                </a:lnTo>
                <a:lnTo>
                  <a:pt x="3182300" y="3953644"/>
                </a:lnTo>
                <a:lnTo>
                  <a:pt x="3205154" y="3930498"/>
                </a:lnTo>
                <a:lnTo>
                  <a:pt x="3228290" y="3915067"/>
                </a:lnTo>
                <a:lnTo>
                  <a:pt x="3251695" y="3891921"/>
                </a:lnTo>
                <a:lnTo>
                  <a:pt x="3299268" y="3861060"/>
                </a:lnTo>
                <a:lnTo>
                  <a:pt x="3323410" y="3837914"/>
                </a:lnTo>
                <a:lnTo>
                  <a:pt x="3372343" y="3807052"/>
                </a:lnTo>
                <a:lnTo>
                  <a:pt x="3397110" y="3783906"/>
                </a:lnTo>
                <a:lnTo>
                  <a:pt x="3523460" y="3706753"/>
                </a:lnTo>
                <a:lnTo>
                  <a:pt x="3549147" y="3683607"/>
                </a:lnTo>
                <a:lnTo>
                  <a:pt x="3652876" y="3621884"/>
                </a:lnTo>
                <a:lnTo>
                  <a:pt x="3678992" y="3614169"/>
                </a:lnTo>
                <a:lnTo>
                  <a:pt x="3783825" y="3552446"/>
                </a:lnTo>
                <a:lnTo>
                  <a:pt x="3811248" y="3537015"/>
                </a:lnTo>
                <a:lnTo>
                  <a:pt x="3866303" y="3513869"/>
                </a:lnTo>
                <a:lnTo>
                  <a:pt x="3921424" y="3483008"/>
                </a:lnTo>
                <a:lnTo>
                  <a:pt x="3948928" y="3475293"/>
                </a:lnTo>
                <a:lnTo>
                  <a:pt x="4084584" y="3398140"/>
                </a:lnTo>
                <a:lnTo>
                  <a:pt x="4137374" y="3367278"/>
                </a:lnTo>
                <a:lnTo>
                  <a:pt x="4188932" y="3336417"/>
                </a:lnTo>
                <a:lnTo>
                  <a:pt x="4214169" y="3313271"/>
                </a:lnTo>
                <a:lnTo>
                  <a:pt x="4239001" y="3297840"/>
                </a:lnTo>
                <a:lnTo>
                  <a:pt x="4263396" y="3282409"/>
                </a:lnTo>
                <a:lnTo>
                  <a:pt x="4287321" y="3259263"/>
                </a:lnTo>
                <a:lnTo>
                  <a:pt x="4310745" y="3243832"/>
                </a:lnTo>
                <a:lnTo>
                  <a:pt x="4333634" y="3220686"/>
                </a:lnTo>
                <a:lnTo>
                  <a:pt x="4355800" y="3205256"/>
                </a:lnTo>
                <a:lnTo>
                  <a:pt x="4377320" y="3182110"/>
                </a:lnTo>
                <a:lnTo>
                  <a:pt x="4398202" y="3158964"/>
                </a:lnTo>
                <a:lnTo>
                  <a:pt x="4418452" y="3135818"/>
                </a:lnTo>
                <a:lnTo>
                  <a:pt x="4438079" y="3120387"/>
                </a:lnTo>
                <a:lnTo>
                  <a:pt x="4457090" y="3097241"/>
                </a:lnTo>
                <a:lnTo>
                  <a:pt x="4475494" y="3074095"/>
                </a:lnTo>
                <a:lnTo>
                  <a:pt x="4493296" y="3050949"/>
                </a:lnTo>
                <a:lnTo>
                  <a:pt x="4510507" y="3020088"/>
                </a:lnTo>
                <a:lnTo>
                  <a:pt x="4527132" y="2996942"/>
                </a:lnTo>
                <a:lnTo>
                  <a:pt x="4543180" y="2973796"/>
                </a:lnTo>
                <a:lnTo>
                  <a:pt x="4558657" y="2950650"/>
                </a:lnTo>
                <a:lnTo>
                  <a:pt x="4573574" y="2919788"/>
                </a:lnTo>
                <a:lnTo>
                  <a:pt x="4587936" y="2896642"/>
                </a:lnTo>
                <a:lnTo>
                  <a:pt x="4601751" y="2873496"/>
                </a:lnTo>
                <a:lnTo>
                  <a:pt x="4615028" y="2842635"/>
                </a:lnTo>
                <a:lnTo>
                  <a:pt x="4627774" y="2819489"/>
                </a:lnTo>
                <a:lnTo>
                  <a:pt x="4639996" y="2788627"/>
                </a:lnTo>
                <a:lnTo>
                  <a:pt x="4651700" y="2765481"/>
                </a:lnTo>
                <a:lnTo>
                  <a:pt x="4662898" y="2734620"/>
                </a:lnTo>
                <a:lnTo>
                  <a:pt x="4673596" y="2703759"/>
                </a:lnTo>
                <a:lnTo>
                  <a:pt x="4683800" y="2680613"/>
                </a:lnTo>
                <a:lnTo>
                  <a:pt x="4693519" y="2649751"/>
                </a:lnTo>
                <a:lnTo>
                  <a:pt x="4702761" y="2618890"/>
                </a:lnTo>
                <a:lnTo>
                  <a:pt x="4711533" y="2595744"/>
                </a:lnTo>
                <a:lnTo>
                  <a:pt x="4719842" y="2564883"/>
                </a:lnTo>
                <a:lnTo>
                  <a:pt x="4727698" y="2534021"/>
                </a:lnTo>
                <a:lnTo>
                  <a:pt x="4735106" y="2503160"/>
                </a:lnTo>
                <a:lnTo>
                  <a:pt x="4742076" y="2472298"/>
                </a:lnTo>
                <a:lnTo>
                  <a:pt x="4748614" y="2441437"/>
                </a:lnTo>
                <a:lnTo>
                  <a:pt x="4754729" y="2410576"/>
                </a:lnTo>
                <a:lnTo>
                  <a:pt x="4760427" y="2387430"/>
                </a:lnTo>
                <a:lnTo>
                  <a:pt x="4765717" y="2356569"/>
                </a:lnTo>
                <a:lnTo>
                  <a:pt x="4770606" y="2325707"/>
                </a:lnTo>
                <a:lnTo>
                  <a:pt x="4775102" y="2294846"/>
                </a:lnTo>
                <a:lnTo>
                  <a:pt x="4779213" y="2263984"/>
                </a:lnTo>
                <a:lnTo>
                  <a:pt x="4782947" y="2233123"/>
                </a:lnTo>
                <a:lnTo>
                  <a:pt x="4786310" y="2202262"/>
                </a:lnTo>
                <a:lnTo>
                  <a:pt x="4789311" y="2171400"/>
                </a:lnTo>
                <a:lnTo>
                  <a:pt x="4791957" y="2140539"/>
                </a:lnTo>
                <a:lnTo>
                  <a:pt x="4794257" y="2109678"/>
                </a:lnTo>
                <a:lnTo>
                  <a:pt x="4796217" y="2078816"/>
                </a:lnTo>
                <a:lnTo>
                  <a:pt x="4797846" y="2047955"/>
                </a:lnTo>
                <a:lnTo>
                  <a:pt x="4799151" y="2017093"/>
                </a:lnTo>
                <a:lnTo>
                  <a:pt x="4800139" y="1986232"/>
                </a:lnTo>
                <a:lnTo>
                  <a:pt x="4800968" y="1955371"/>
                </a:lnTo>
                <a:lnTo>
                  <a:pt x="4801529" y="1924509"/>
                </a:lnTo>
                <a:lnTo>
                  <a:pt x="4801822" y="1901363"/>
                </a:lnTo>
                <a:lnTo>
                  <a:pt x="4801847" y="1870502"/>
                </a:lnTo>
                <a:lnTo>
                  <a:pt x="4801603" y="1839641"/>
                </a:lnTo>
                <a:lnTo>
                  <a:pt x="4801089" y="1808779"/>
                </a:lnTo>
                <a:lnTo>
                  <a:pt x="4800305" y="1777918"/>
                </a:lnTo>
                <a:lnTo>
                  <a:pt x="4799249" y="1747056"/>
                </a:lnTo>
                <a:lnTo>
                  <a:pt x="4797922" y="1716195"/>
                </a:lnTo>
                <a:lnTo>
                  <a:pt x="4796321" y="1685334"/>
                </a:lnTo>
                <a:lnTo>
                  <a:pt x="4794447" y="1654472"/>
                </a:lnTo>
                <a:lnTo>
                  <a:pt x="4792299" y="1623611"/>
                </a:lnTo>
                <a:lnTo>
                  <a:pt x="4789876" y="1592750"/>
                </a:lnTo>
                <a:lnTo>
                  <a:pt x="4787178" y="1561888"/>
                </a:lnTo>
                <a:lnTo>
                  <a:pt x="4784203" y="1531027"/>
                </a:lnTo>
                <a:lnTo>
                  <a:pt x="4780951" y="1500166"/>
                </a:lnTo>
                <a:lnTo>
                  <a:pt x="4777421" y="1469304"/>
                </a:lnTo>
                <a:lnTo>
                  <a:pt x="4773612" y="1438443"/>
                </a:lnTo>
                <a:lnTo>
                  <a:pt x="4769525" y="1407581"/>
                </a:lnTo>
                <a:lnTo>
                  <a:pt x="4765157" y="1376720"/>
                </a:lnTo>
                <a:lnTo>
                  <a:pt x="4760509" y="1345859"/>
                </a:lnTo>
                <a:lnTo>
                  <a:pt x="4755578" y="1322713"/>
                </a:lnTo>
                <a:lnTo>
                  <a:pt x="4750367" y="1291851"/>
                </a:lnTo>
                <a:lnTo>
                  <a:pt x="4744871" y="1260990"/>
                </a:lnTo>
                <a:lnTo>
                  <a:pt x="4739093" y="1230129"/>
                </a:lnTo>
                <a:lnTo>
                  <a:pt x="4733029" y="1199267"/>
                </a:lnTo>
                <a:lnTo>
                  <a:pt x="4726681" y="1168406"/>
                </a:lnTo>
                <a:lnTo>
                  <a:pt x="4720047" y="1137544"/>
                </a:lnTo>
                <a:lnTo>
                  <a:pt x="4713126" y="1106683"/>
                </a:lnTo>
                <a:lnTo>
                  <a:pt x="4705919" y="1075822"/>
                </a:lnTo>
                <a:lnTo>
                  <a:pt x="4698422" y="1052676"/>
                </a:lnTo>
                <a:lnTo>
                  <a:pt x="4690638" y="1021814"/>
                </a:lnTo>
                <a:lnTo>
                  <a:pt x="4682564" y="990953"/>
                </a:lnTo>
                <a:lnTo>
                  <a:pt x="4674200" y="960092"/>
                </a:lnTo>
                <a:lnTo>
                  <a:pt x="4665544" y="929230"/>
                </a:lnTo>
                <a:lnTo>
                  <a:pt x="4656598" y="906084"/>
                </a:lnTo>
                <a:lnTo>
                  <a:pt x="4647358" y="875223"/>
                </a:lnTo>
                <a:lnTo>
                  <a:pt x="4637825" y="844362"/>
                </a:lnTo>
                <a:lnTo>
                  <a:pt x="4628000" y="813500"/>
                </a:lnTo>
                <a:lnTo>
                  <a:pt x="4617878" y="790354"/>
                </a:lnTo>
                <a:lnTo>
                  <a:pt x="4607462" y="759493"/>
                </a:lnTo>
                <a:lnTo>
                  <a:pt x="4596751" y="728631"/>
                </a:lnTo>
                <a:lnTo>
                  <a:pt x="4585741" y="705485"/>
                </a:lnTo>
                <a:lnTo>
                  <a:pt x="4574435" y="674624"/>
                </a:lnTo>
                <a:lnTo>
                  <a:pt x="4562830" y="643763"/>
                </a:lnTo>
                <a:lnTo>
                  <a:pt x="4550926" y="620617"/>
                </a:lnTo>
                <a:lnTo>
                  <a:pt x="4538723" y="589755"/>
                </a:lnTo>
                <a:lnTo>
                  <a:pt x="4526220" y="558894"/>
                </a:lnTo>
                <a:lnTo>
                  <a:pt x="4513415" y="535748"/>
                </a:lnTo>
                <a:lnTo>
                  <a:pt x="4500308" y="504887"/>
                </a:lnTo>
                <a:lnTo>
                  <a:pt x="4486899" y="481741"/>
                </a:lnTo>
                <a:lnTo>
                  <a:pt x="4473186" y="450879"/>
                </a:lnTo>
                <a:lnTo>
                  <a:pt x="4459170" y="427733"/>
                </a:lnTo>
                <a:lnTo>
                  <a:pt x="4444849" y="396872"/>
                </a:lnTo>
                <a:lnTo>
                  <a:pt x="4430222" y="373726"/>
                </a:lnTo>
                <a:lnTo>
                  <a:pt x="4415288" y="342864"/>
                </a:lnTo>
                <a:lnTo>
                  <a:pt x="4400049" y="319718"/>
                </a:lnTo>
                <a:lnTo>
                  <a:pt x="4384501" y="296572"/>
                </a:lnTo>
                <a:lnTo>
                  <a:pt x="4368645" y="265711"/>
                </a:lnTo>
                <a:lnTo>
                  <a:pt x="4352480" y="242565"/>
                </a:lnTo>
                <a:lnTo>
                  <a:pt x="4336004" y="219419"/>
                </a:lnTo>
                <a:lnTo>
                  <a:pt x="4319219" y="188558"/>
                </a:lnTo>
                <a:lnTo>
                  <a:pt x="4302122" y="165412"/>
                </a:lnTo>
                <a:lnTo>
                  <a:pt x="4284713" y="142266"/>
                </a:lnTo>
                <a:lnTo>
                  <a:pt x="4266991" y="119120"/>
                </a:lnTo>
                <a:lnTo>
                  <a:pt x="4249030" y="95974"/>
                </a:lnTo>
                <a:lnTo>
                  <a:pt x="4230270" y="72828"/>
                </a:lnTo>
                <a:lnTo>
                  <a:pt x="4210911" y="49682"/>
                </a:lnTo>
                <a:lnTo>
                  <a:pt x="4191150" y="18820"/>
                </a:lnTo>
                <a:close/>
              </a:path>
            </a:pathLst>
          </a:custGeom>
          <a:pattFill prst="pct5">
            <a:fgClr>
              <a:schemeClr val="bg1"/>
            </a:fgClr>
            <a:bgClr>
              <a:schemeClr val="bg2"/>
            </a:bgClr>
          </a:pattFill>
          <a:effectLst>
            <a:innerShdw blurRad="50800" dist="38100" dir="10800000">
              <a:prstClr val="black">
                <a:alpha val="40000"/>
              </a:prstClr>
            </a:innerShdw>
          </a:effectLst>
        </p:spPr>
        <p:txBody>
          <a:bodyPr wrap="square" anchor="ctr">
            <a:noAutofit/>
          </a:bodyPr>
          <a:lstStyle>
            <a:lvl1pPr marL="0" indent="0" algn="ctr">
              <a:buNone/>
              <a:defRPr sz="1200">
                <a:solidFill>
                  <a:schemeClr val="tx1"/>
                </a:solidFill>
              </a:defRPr>
            </a:lvl1pPr>
          </a:lstStyle>
          <a:p>
            <a:r>
              <a:rPr lang="en-GB" dirty="0"/>
              <a:t>Click the icon to insert your image</a:t>
            </a:r>
          </a:p>
        </p:txBody>
      </p:sp>
      <p:grpSp>
        <p:nvGrpSpPr>
          <p:cNvPr id="8" name="Group 7">
            <a:extLst>
              <a:ext uri="{FF2B5EF4-FFF2-40B4-BE49-F238E27FC236}">
                <a16:creationId xmlns:a16="http://schemas.microsoft.com/office/drawing/2014/main" id="{46453A96-37AF-1544-BEE1-300A22421B87}"/>
              </a:ext>
            </a:extLst>
          </p:cNvPr>
          <p:cNvGrpSpPr/>
          <p:nvPr userDrawn="1"/>
        </p:nvGrpSpPr>
        <p:grpSpPr>
          <a:xfrm>
            <a:off x="229108" y="4301478"/>
            <a:ext cx="2878159" cy="2242669"/>
            <a:chOff x="229108" y="4301478"/>
            <a:chExt cx="2878159" cy="2242669"/>
          </a:xfrm>
        </p:grpSpPr>
        <p:sp>
          <p:nvSpPr>
            <p:cNvPr id="9" name="object 43">
              <a:extLst>
                <a:ext uri="{FF2B5EF4-FFF2-40B4-BE49-F238E27FC236}">
                  <a16:creationId xmlns:a16="http://schemas.microsoft.com/office/drawing/2014/main" id="{741CFC35-70B5-B44A-8711-FDB366FDF6D1}"/>
                </a:ext>
              </a:extLst>
            </p:cNvPr>
            <p:cNvSpPr/>
            <p:nvPr userDrawn="1"/>
          </p:nvSpPr>
          <p:spPr>
            <a:xfrm>
              <a:off x="506966" y="6217227"/>
              <a:ext cx="326920" cy="326920"/>
            </a:xfrm>
            <a:custGeom>
              <a:avLst/>
              <a:gdLst/>
              <a:ahLst/>
              <a:cxnLst/>
              <a:rect l="l" t="t" r="r" b="b"/>
              <a:pathLst>
                <a:path w="539115" h="539114">
                  <a:moveTo>
                    <a:pt x="292401" y="0"/>
                  </a:moveTo>
                  <a:lnTo>
                    <a:pt x="246322" y="0"/>
                  </a:lnTo>
                  <a:lnTo>
                    <a:pt x="200783" y="7820"/>
                  </a:lnTo>
                  <a:lnTo>
                    <a:pt x="156864" y="23460"/>
                  </a:lnTo>
                  <a:lnTo>
                    <a:pt x="115643" y="46921"/>
                  </a:lnTo>
                  <a:lnTo>
                    <a:pt x="78202" y="78202"/>
                  </a:lnTo>
                  <a:lnTo>
                    <a:pt x="46921" y="115643"/>
                  </a:lnTo>
                  <a:lnTo>
                    <a:pt x="23460" y="156864"/>
                  </a:lnTo>
                  <a:lnTo>
                    <a:pt x="7820" y="200783"/>
                  </a:lnTo>
                  <a:lnTo>
                    <a:pt x="0" y="246322"/>
                  </a:lnTo>
                  <a:lnTo>
                    <a:pt x="0" y="292401"/>
                  </a:lnTo>
                  <a:lnTo>
                    <a:pt x="7820" y="337941"/>
                  </a:lnTo>
                  <a:lnTo>
                    <a:pt x="23460" y="381860"/>
                  </a:lnTo>
                  <a:lnTo>
                    <a:pt x="46921" y="423080"/>
                  </a:lnTo>
                  <a:lnTo>
                    <a:pt x="78202" y="460522"/>
                  </a:lnTo>
                  <a:lnTo>
                    <a:pt x="115643" y="491803"/>
                  </a:lnTo>
                  <a:lnTo>
                    <a:pt x="156864" y="515263"/>
                  </a:lnTo>
                  <a:lnTo>
                    <a:pt x="200783" y="530904"/>
                  </a:lnTo>
                  <a:lnTo>
                    <a:pt x="246322" y="538724"/>
                  </a:lnTo>
                  <a:lnTo>
                    <a:pt x="292401" y="538724"/>
                  </a:lnTo>
                  <a:lnTo>
                    <a:pt x="337941" y="530904"/>
                  </a:lnTo>
                  <a:lnTo>
                    <a:pt x="381860" y="515263"/>
                  </a:lnTo>
                  <a:lnTo>
                    <a:pt x="423080" y="491803"/>
                  </a:lnTo>
                  <a:lnTo>
                    <a:pt x="460522" y="460522"/>
                  </a:lnTo>
                  <a:lnTo>
                    <a:pt x="491803" y="423080"/>
                  </a:lnTo>
                  <a:lnTo>
                    <a:pt x="515263" y="381860"/>
                  </a:lnTo>
                  <a:lnTo>
                    <a:pt x="530904" y="337941"/>
                  </a:lnTo>
                  <a:lnTo>
                    <a:pt x="538724" y="292401"/>
                  </a:lnTo>
                  <a:lnTo>
                    <a:pt x="538724" y="246322"/>
                  </a:lnTo>
                  <a:lnTo>
                    <a:pt x="530904" y="200783"/>
                  </a:lnTo>
                  <a:lnTo>
                    <a:pt x="515263" y="156864"/>
                  </a:lnTo>
                  <a:lnTo>
                    <a:pt x="491803" y="115643"/>
                  </a:lnTo>
                  <a:lnTo>
                    <a:pt x="460522" y="78202"/>
                  </a:lnTo>
                  <a:lnTo>
                    <a:pt x="423080" y="46921"/>
                  </a:lnTo>
                  <a:lnTo>
                    <a:pt x="381860" y="23460"/>
                  </a:lnTo>
                  <a:lnTo>
                    <a:pt x="337941" y="7820"/>
                  </a:lnTo>
                  <a:lnTo>
                    <a:pt x="292401" y="0"/>
                  </a:lnTo>
                  <a:close/>
                </a:path>
              </a:pathLst>
            </a:custGeom>
            <a:gradFill>
              <a:gsLst>
                <a:gs pos="33000">
                  <a:srgbClr val="EF7128"/>
                </a:gs>
                <a:gs pos="100000">
                  <a:srgbClr val="ED3F2F"/>
                </a:gs>
              </a:gsLst>
              <a:lin ang="8100000" scaled="1"/>
            </a:gradFill>
          </p:spPr>
          <p:txBody>
            <a:bodyPr wrap="square" lIns="0" tIns="0" rIns="0" bIns="0" rtlCol="0"/>
            <a:lstStyle/>
            <a:p>
              <a:endParaRPr sz="1092"/>
            </a:p>
          </p:txBody>
        </p:sp>
        <p:sp>
          <p:nvSpPr>
            <p:cNvPr id="10" name="object 45">
              <a:extLst>
                <a:ext uri="{FF2B5EF4-FFF2-40B4-BE49-F238E27FC236}">
                  <a16:creationId xmlns:a16="http://schemas.microsoft.com/office/drawing/2014/main" id="{F0C9B82B-C951-F948-86C3-FDF0CDC1E818}"/>
                </a:ext>
              </a:extLst>
            </p:cNvPr>
            <p:cNvSpPr/>
            <p:nvPr userDrawn="1"/>
          </p:nvSpPr>
          <p:spPr>
            <a:xfrm>
              <a:off x="229108" y="5668791"/>
              <a:ext cx="162112" cy="162112"/>
            </a:xfrm>
            <a:custGeom>
              <a:avLst/>
              <a:gdLst/>
              <a:ahLst/>
              <a:cxnLst/>
              <a:rect l="l" t="t" r="r" b="b"/>
              <a:pathLst>
                <a:path w="267334" h="267335">
                  <a:moveTo>
                    <a:pt x="154276" y="0"/>
                  </a:moveTo>
                  <a:lnTo>
                    <a:pt x="112896" y="0"/>
                  </a:lnTo>
                  <a:lnTo>
                    <a:pt x="73090" y="12668"/>
                  </a:lnTo>
                  <a:lnTo>
                    <a:pt x="38006" y="38006"/>
                  </a:lnTo>
                  <a:lnTo>
                    <a:pt x="12668" y="73089"/>
                  </a:lnTo>
                  <a:lnTo>
                    <a:pt x="0" y="112895"/>
                  </a:lnTo>
                  <a:lnTo>
                    <a:pt x="0" y="154276"/>
                  </a:lnTo>
                  <a:lnTo>
                    <a:pt x="12668" y="194082"/>
                  </a:lnTo>
                  <a:lnTo>
                    <a:pt x="38006" y="229166"/>
                  </a:lnTo>
                  <a:lnTo>
                    <a:pt x="73090" y="254503"/>
                  </a:lnTo>
                  <a:lnTo>
                    <a:pt x="112896" y="267172"/>
                  </a:lnTo>
                  <a:lnTo>
                    <a:pt x="154276" y="267172"/>
                  </a:lnTo>
                  <a:lnTo>
                    <a:pt x="194083" y="254503"/>
                  </a:lnTo>
                  <a:lnTo>
                    <a:pt x="229166" y="229166"/>
                  </a:lnTo>
                  <a:lnTo>
                    <a:pt x="254504" y="194082"/>
                  </a:lnTo>
                  <a:lnTo>
                    <a:pt x="267173" y="154276"/>
                  </a:lnTo>
                  <a:lnTo>
                    <a:pt x="267173" y="112895"/>
                  </a:lnTo>
                  <a:lnTo>
                    <a:pt x="254504" y="73089"/>
                  </a:lnTo>
                  <a:lnTo>
                    <a:pt x="229166" y="38006"/>
                  </a:lnTo>
                  <a:lnTo>
                    <a:pt x="194083" y="12668"/>
                  </a:lnTo>
                  <a:lnTo>
                    <a:pt x="154276" y="0"/>
                  </a:lnTo>
                  <a:close/>
                </a:path>
              </a:pathLst>
            </a:custGeom>
            <a:gradFill>
              <a:gsLst>
                <a:gs pos="33000">
                  <a:srgbClr val="EF7128"/>
                </a:gs>
                <a:gs pos="100000">
                  <a:srgbClr val="ED3F2F"/>
                </a:gs>
              </a:gsLst>
              <a:lin ang="8100000" scaled="1"/>
            </a:gradFill>
          </p:spPr>
          <p:txBody>
            <a:bodyPr wrap="square" lIns="0" tIns="0" rIns="0" bIns="0" rtlCol="0"/>
            <a:lstStyle/>
            <a:p>
              <a:endParaRPr sz="1092"/>
            </a:p>
          </p:txBody>
        </p:sp>
        <p:pic>
          <p:nvPicPr>
            <p:cNvPr id="11" name="Picture 10">
              <a:extLst>
                <a:ext uri="{FF2B5EF4-FFF2-40B4-BE49-F238E27FC236}">
                  <a16:creationId xmlns:a16="http://schemas.microsoft.com/office/drawing/2014/main" id="{3B7B6283-8002-574B-BA21-B21A8166861C}"/>
                </a:ext>
              </a:extLst>
            </p:cNvPr>
            <p:cNvPicPr>
              <a:picLocks noChangeAspect="1"/>
            </p:cNvPicPr>
            <p:nvPr userDrawn="1"/>
          </p:nvPicPr>
          <p:blipFill rotWithShape="1">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339031" y="4301478"/>
              <a:ext cx="2768236" cy="1031094"/>
            </a:xfrm>
            <a:prstGeom prst="rect">
              <a:avLst/>
            </a:prstGeom>
            <a:noFill/>
          </p:spPr>
        </p:pic>
        <p:sp>
          <p:nvSpPr>
            <p:cNvPr id="12" name="object 39">
              <a:extLst>
                <a:ext uri="{FF2B5EF4-FFF2-40B4-BE49-F238E27FC236}">
                  <a16:creationId xmlns:a16="http://schemas.microsoft.com/office/drawing/2014/main" id="{ECA274C5-1201-BB44-8B30-32A21A27B871}"/>
                </a:ext>
              </a:extLst>
            </p:cNvPr>
            <p:cNvSpPr/>
            <p:nvPr userDrawn="1"/>
          </p:nvSpPr>
          <p:spPr>
            <a:xfrm>
              <a:off x="1158955" y="5426203"/>
              <a:ext cx="785917" cy="785917"/>
            </a:xfrm>
            <a:custGeom>
              <a:avLst/>
              <a:gdLst/>
              <a:ahLst/>
              <a:cxnLst/>
              <a:rect l="l" t="t" r="r" b="b"/>
              <a:pathLst>
                <a:path w="1296034" h="1296035">
                  <a:moveTo>
                    <a:pt x="647714" y="0"/>
                  </a:moveTo>
                  <a:lnTo>
                    <a:pt x="602535" y="1567"/>
                  </a:lnTo>
                  <a:lnTo>
                    <a:pt x="557533" y="6271"/>
                  </a:lnTo>
                  <a:lnTo>
                    <a:pt x="512885" y="14110"/>
                  </a:lnTo>
                  <a:lnTo>
                    <a:pt x="468769" y="25085"/>
                  </a:lnTo>
                  <a:lnTo>
                    <a:pt x="425361" y="39196"/>
                  </a:lnTo>
                  <a:lnTo>
                    <a:pt x="382839" y="56443"/>
                  </a:lnTo>
                  <a:lnTo>
                    <a:pt x="341380" y="76825"/>
                  </a:lnTo>
                  <a:lnTo>
                    <a:pt x="301160" y="100343"/>
                  </a:lnTo>
                  <a:lnTo>
                    <a:pt x="262357" y="126996"/>
                  </a:lnTo>
                  <a:lnTo>
                    <a:pt x="225148" y="156786"/>
                  </a:lnTo>
                  <a:lnTo>
                    <a:pt x="189711" y="189711"/>
                  </a:lnTo>
                  <a:lnTo>
                    <a:pt x="156786" y="225148"/>
                  </a:lnTo>
                  <a:lnTo>
                    <a:pt x="126996" y="262357"/>
                  </a:lnTo>
                  <a:lnTo>
                    <a:pt x="100343" y="301159"/>
                  </a:lnTo>
                  <a:lnTo>
                    <a:pt x="76825" y="341379"/>
                  </a:lnTo>
                  <a:lnTo>
                    <a:pt x="56443" y="382839"/>
                  </a:lnTo>
                  <a:lnTo>
                    <a:pt x="39196" y="425361"/>
                  </a:lnTo>
                  <a:lnTo>
                    <a:pt x="25085" y="468769"/>
                  </a:lnTo>
                  <a:lnTo>
                    <a:pt x="14110" y="512885"/>
                  </a:lnTo>
                  <a:lnTo>
                    <a:pt x="6271" y="557532"/>
                  </a:lnTo>
                  <a:lnTo>
                    <a:pt x="1567" y="602534"/>
                  </a:lnTo>
                  <a:lnTo>
                    <a:pt x="0" y="647713"/>
                  </a:lnTo>
                  <a:lnTo>
                    <a:pt x="1567" y="692892"/>
                  </a:lnTo>
                  <a:lnTo>
                    <a:pt x="6271" y="737894"/>
                  </a:lnTo>
                  <a:lnTo>
                    <a:pt x="14110" y="782542"/>
                  </a:lnTo>
                  <a:lnTo>
                    <a:pt x="25085" y="826658"/>
                  </a:lnTo>
                  <a:lnTo>
                    <a:pt x="39196" y="870066"/>
                  </a:lnTo>
                  <a:lnTo>
                    <a:pt x="56443" y="912588"/>
                  </a:lnTo>
                  <a:lnTo>
                    <a:pt x="76825" y="954048"/>
                  </a:lnTo>
                  <a:lnTo>
                    <a:pt x="100343" y="994267"/>
                  </a:lnTo>
                  <a:lnTo>
                    <a:pt x="126996" y="1033070"/>
                  </a:lnTo>
                  <a:lnTo>
                    <a:pt x="156786" y="1070279"/>
                  </a:lnTo>
                  <a:lnTo>
                    <a:pt x="189711" y="1105716"/>
                  </a:lnTo>
                  <a:lnTo>
                    <a:pt x="225148" y="1138641"/>
                  </a:lnTo>
                  <a:lnTo>
                    <a:pt x="262357" y="1168431"/>
                  </a:lnTo>
                  <a:lnTo>
                    <a:pt x="301160" y="1195084"/>
                  </a:lnTo>
                  <a:lnTo>
                    <a:pt x="341380" y="1218602"/>
                  </a:lnTo>
                  <a:lnTo>
                    <a:pt x="382839" y="1238985"/>
                  </a:lnTo>
                  <a:lnTo>
                    <a:pt x="425361" y="1256231"/>
                  </a:lnTo>
                  <a:lnTo>
                    <a:pt x="468769" y="1270342"/>
                  </a:lnTo>
                  <a:lnTo>
                    <a:pt x="512885" y="1281317"/>
                  </a:lnTo>
                  <a:lnTo>
                    <a:pt x="557533" y="1289156"/>
                  </a:lnTo>
                  <a:lnTo>
                    <a:pt x="602535" y="1293860"/>
                  </a:lnTo>
                  <a:lnTo>
                    <a:pt x="647714" y="1295428"/>
                  </a:lnTo>
                  <a:lnTo>
                    <a:pt x="692893" y="1293860"/>
                  </a:lnTo>
                  <a:lnTo>
                    <a:pt x="737895" y="1289156"/>
                  </a:lnTo>
                  <a:lnTo>
                    <a:pt x="782542" y="1281317"/>
                  </a:lnTo>
                  <a:lnTo>
                    <a:pt x="826659" y="1270342"/>
                  </a:lnTo>
                  <a:lnTo>
                    <a:pt x="870066" y="1256231"/>
                  </a:lnTo>
                  <a:lnTo>
                    <a:pt x="912589" y="1238985"/>
                  </a:lnTo>
                  <a:lnTo>
                    <a:pt x="954048" y="1218602"/>
                  </a:lnTo>
                  <a:lnTo>
                    <a:pt x="994268" y="1195084"/>
                  </a:lnTo>
                  <a:lnTo>
                    <a:pt x="1033070" y="1168431"/>
                  </a:lnTo>
                  <a:lnTo>
                    <a:pt x="1070279" y="1138641"/>
                  </a:lnTo>
                  <a:lnTo>
                    <a:pt x="1105716" y="1105716"/>
                  </a:lnTo>
                  <a:lnTo>
                    <a:pt x="1138641" y="1070279"/>
                  </a:lnTo>
                  <a:lnTo>
                    <a:pt x="1168431" y="1033070"/>
                  </a:lnTo>
                  <a:lnTo>
                    <a:pt x="1195084" y="994267"/>
                  </a:lnTo>
                  <a:lnTo>
                    <a:pt x="1218602" y="954048"/>
                  </a:lnTo>
                  <a:lnTo>
                    <a:pt x="1238985" y="912588"/>
                  </a:lnTo>
                  <a:lnTo>
                    <a:pt x="1256231" y="870066"/>
                  </a:lnTo>
                  <a:lnTo>
                    <a:pt x="1270342" y="826658"/>
                  </a:lnTo>
                  <a:lnTo>
                    <a:pt x="1281317" y="782542"/>
                  </a:lnTo>
                  <a:lnTo>
                    <a:pt x="1289156" y="737894"/>
                  </a:lnTo>
                  <a:lnTo>
                    <a:pt x="1293860" y="692892"/>
                  </a:lnTo>
                  <a:lnTo>
                    <a:pt x="1295428" y="647713"/>
                  </a:lnTo>
                  <a:lnTo>
                    <a:pt x="1293860" y="602534"/>
                  </a:lnTo>
                  <a:lnTo>
                    <a:pt x="1289156" y="557532"/>
                  </a:lnTo>
                  <a:lnTo>
                    <a:pt x="1281317" y="512885"/>
                  </a:lnTo>
                  <a:lnTo>
                    <a:pt x="1270342" y="468769"/>
                  </a:lnTo>
                  <a:lnTo>
                    <a:pt x="1256231" y="425361"/>
                  </a:lnTo>
                  <a:lnTo>
                    <a:pt x="1238985" y="382839"/>
                  </a:lnTo>
                  <a:lnTo>
                    <a:pt x="1218602" y="341379"/>
                  </a:lnTo>
                  <a:lnTo>
                    <a:pt x="1195084" y="301159"/>
                  </a:lnTo>
                  <a:lnTo>
                    <a:pt x="1168431" y="262357"/>
                  </a:lnTo>
                  <a:lnTo>
                    <a:pt x="1138641" y="225148"/>
                  </a:lnTo>
                  <a:lnTo>
                    <a:pt x="1105716" y="189711"/>
                  </a:lnTo>
                  <a:lnTo>
                    <a:pt x="1070279" y="156786"/>
                  </a:lnTo>
                  <a:lnTo>
                    <a:pt x="1033070" y="126996"/>
                  </a:lnTo>
                  <a:lnTo>
                    <a:pt x="994268" y="100343"/>
                  </a:lnTo>
                  <a:lnTo>
                    <a:pt x="954048" y="76825"/>
                  </a:lnTo>
                  <a:lnTo>
                    <a:pt x="912589" y="56443"/>
                  </a:lnTo>
                  <a:lnTo>
                    <a:pt x="870066" y="39196"/>
                  </a:lnTo>
                  <a:lnTo>
                    <a:pt x="826659" y="25085"/>
                  </a:lnTo>
                  <a:lnTo>
                    <a:pt x="782542" y="14110"/>
                  </a:lnTo>
                  <a:lnTo>
                    <a:pt x="737895" y="6271"/>
                  </a:lnTo>
                  <a:lnTo>
                    <a:pt x="692893" y="1567"/>
                  </a:lnTo>
                  <a:lnTo>
                    <a:pt x="647714" y="0"/>
                  </a:lnTo>
                  <a:close/>
                </a:path>
              </a:pathLst>
            </a:custGeom>
            <a:gradFill>
              <a:gsLst>
                <a:gs pos="33000">
                  <a:srgbClr val="EF7128"/>
                </a:gs>
                <a:gs pos="100000">
                  <a:srgbClr val="ED3F2F"/>
                </a:gs>
              </a:gsLst>
              <a:lin ang="8100000" scaled="1"/>
            </a:gradFill>
          </p:spPr>
          <p:txBody>
            <a:bodyPr wrap="square" lIns="0" tIns="0" rIns="0" bIns="0" rtlCol="0"/>
            <a:lstStyle/>
            <a:p>
              <a:endParaRPr sz="1092"/>
            </a:p>
          </p:txBody>
        </p:sp>
      </p:grpSp>
      <p:sp>
        <p:nvSpPr>
          <p:cNvPr id="2" name="Title 1">
            <a:extLst>
              <a:ext uri="{FF2B5EF4-FFF2-40B4-BE49-F238E27FC236}">
                <a16:creationId xmlns:a16="http://schemas.microsoft.com/office/drawing/2014/main" id="{1486FA6B-8CDB-0E44-8379-28F741AB7600}"/>
              </a:ext>
            </a:extLst>
          </p:cNvPr>
          <p:cNvSpPr>
            <a:spLocks noGrp="1"/>
          </p:cNvSpPr>
          <p:nvPr>
            <p:ph type="ctrTitle" hasCustomPrompt="1"/>
          </p:nvPr>
        </p:nvSpPr>
        <p:spPr>
          <a:xfrm>
            <a:off x="442913" y="1136478"/>
            <a:ext cx="4968183" cy="1376513"/>
          </a:xfrm>
        </p:spPr>
        <p:txBody>
          <a:bodyPr lIns="0" tIns="0" bIns="144000" anchor="b" anchorCtr="0">
            <a:spAutoFit/>
          </a:bodyPr>
          <a:lstStyle>
            <a:lvl1pPr algn="l">
              <a:lnSpc>
                <a:spcPct val="100000"/>
              </a:lnSpc>
              <a:defRPr sz="4000" b="1">
                <a:solidFill>
                  <a:schemeClr val="accent1"/>
                </a:solidFill>
              </a:defRPr>
            </a:lvl1pPr>
          </a:lstStyle>
          <a:p>
            <a:r>
              <a:rPr lang="en-GB" dirty="0"/>
              <a:t>Presentation Title: Gadugi Bold 40pt</a:t>
            </a:r>
          </a:p>
        </p:txBody>
      </p:sp>
      <p:sp>
        <p:nvSpPr>
          <p:cNvPr id="3" name="Subtitle 2">
            <a:extLst>
              <a:ext uri="{FF2B5EF4-FFF2-40B4-BE49-F238E27FC236}">
                <a16:creationId xmlns:a16="http://schemas.microsoft.com/office/drawing/2014/main" id="{B6173AD2-5EBA-C94A-A10A-E3FCBB5E5F9A}"/>
              </a:ext>
            </a:extLst>
          </p:cNvPr>
          <p:cNvSpPr>
            <a:spLocks noGrp="1"/>
          </p:cNvSpPr>
          <p:nvPr>
            <p:ph type="subTitle" idx="1" hasCustomPrompt="1"/>
          </p:nvPr>
        </p:nvSpPr>
        <p:spPr>
          <a:xfrm>
            <a:off x="442913" y="2576711"/>
            <a:ext cx="4968183" cy="665210"/>
          </a:xfrm>
        </p:spPr>
        <p:txBody>
          <a:bodyPr lIns="0" tIns="144000" bIns="144000">
            <a:spAutoFit/>
          </a:bodyPr>
          <a:lstStyle>
            <a:lvl1pPr marL="0" indent="0" algn="l">
              <a:buNone/>
              <a:defRPr sz="2400" b="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Presented by…</a:t>
            </a:r>
          </a:p>
        </p:txBody>
      </p:sp>
      <p:cxnSp>
        <p:nvCxnSpPr>
          <p:cNvPr id="14" name="Straight Connector 13">
            <a:extLst>
              <a:ext uri="{FF2B5EF4-FFF2-40B4-BE49-F238E27FC236}">
                <a16:creationId xmlns:a16="http://schemas.microsoft.com/office/drawing/2014/main" id="{693D7C67-50DF-AC4C-B782-A168B9C0E883}"/>
              </a:ext>
            </a:extLst>
          </p:cNvPr>
          <p:cNvCxnSpPr>
            <a:cxnSpLocks/>
          </p:cNvCxnSpPr>
          <p:nvPr userDrawn="1"/>
        </p:nvCxnSpPr>
        <p:spPr>
          <a:xfrm flipH="1">
            <a:off x="442913" y="2544850"/>
            <a:ext cx="1981200"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Text Placeholder 16">
            <a:extLst>
              <a:ext uri="{FF2B5EF4-FFF2-40B4-BE49-F238E27FC236}">
                <a16:creationId xmlns:a16="http://schemas.microsoft.com/office/drawing/2014/main" id="{39D195C9-70A8-1442-A464-BE26875D9C70}"/>
              </a:ext>
            </a:extLst>
          </p:cNvPr>
          <p:cNvSpPr>
            <a:spLocks noGrp="1"/>
          </p:cNvSpPr>
          <p:nvPr>
            <p:ph type="body" sz="quarter" idx="10" hasCustomPrompt="1"/>
          </p:nvPr>
        </p:nvSpPr>
        <p:spPr>
          <a:xfrm>
            <a:off x="442913" y="3263643"/>
            <a:ext cx="3616469" cy="567811"/>
          </a:xfrm>
        </p:spPr>
        <p:txBody>
          <a:bodyPr wrap="square" lIns="0" tIns="144000" bIns="144000">
            <a:spAutoFit/>
          </a:bodyPr>
          <a:lstStyle>
            <a:lvl1pPr marL="0" indent="0">
              <a:buNone/>
              <a:defRPr sz="1800">
                <a:solidFill>
                  <a:schemeClr val="tx2"/>
                </a:solidFill>
              </a:defRPr>
            </a:lvl1pPr>
          </a:lstStyle>
          <a:p>
            <a:pPr lvl="0"/>
            <a:r>
              <a:rPr lang="en-GB" sz="2000" dirty="0"/>
              <a:t>Date</a:t>
            </a:r>
            <a:endParaRPr lang="en-GB" dirty="0"/>
          </a:p>
        </p:txBody>
      </p:sp>
    </p:spTree>
    <p:extLst>
      <p:ext uri="{BB962C8B-B14F-4D97-AF65-F5344CB8AC3E}">
        <p14:creationId xmlns:p14="http://schemas.microsoft.com/office/powerpoint/2010/main" val="14521334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279">
          <p15:clr>
            <a:srgbClr val="FBAE40"/>
          </p15:clr>
        </p15:guide>
        <p15:guide id="4" pos="7401">
          <p15:clr>
            <a:srgbClr val="FBAE40"/>
          </p15:clr>
        </p15:guide>
        <p15:guide id="5" orient="horz" pos="278">
          <p15:clr>
            <a:srgbClr val="FBAE40"/>
          </p15:clr>
        </p15:guide>
        <p15:guide id="6" orient="horz" pos="404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x 5">
    <p:spTree>
      <p:nvGrpSpPr>
        <p:cNvPr id="1" name=""/>
        <p:cNvGrpSpPr/>
        <p:nvPr/>
      </p:nvGrpSpPr>
      <p:grpSpPr>
        <a:xfrm>
          <a:off x="0" y="0"/>
          <a:ext cx="0" cy="0"/>
          <a:chOff x="0" y="0"/>
          <a:chExt cx="0" cy="0"/>
        </a:xfrm>
      </p:grpSpPr>
      <p:sp>
        <p:nvSpPr>
          <p:cNvPr id="53" name="Freeform 52"/>
          <p:cNvSpPr/>
          <p:nvPr userDrawn="1"/>
        </p:nvSpPr>
        <p:spPr>
          <a:xfrm>
            <a:off x="1362144" y="1074663"/>
            <a:ext cx="1409960" cy="1368403"/>
          </a:xfrm>
          <a:custGeom>
            <a:avLst/>
            <a:gdLst>
              <a:gd name="connsiteX0" fmla="*/ 734129 w 2587746"/>
              <a:gd name="connsiteY0" fmla="*/ 0 h 2511474"/>
              <a:gd name="connsiteX1" fmla="*/ 2149983 w 2587746"/>
              <a:gd name="connsiteY1" fmla="*/ 0 h 2511474"/>
              <a:gd name="connsiteX2" fmla="*/ 2587746 w 2587746"/>
              <a:gd name="connsiteY2" fmla="*/ 437763 h 2511474"/>
              <a:gd name="connsiteX3" fmla="*/ 2587746 w 2587746"/>
              <a:gd name="connsiteY3" fmla="*/ 1768481 h 2511474"/>
              <a:gd name="connsiteX4" fmla="*/ 2238208 w 2587746"/>
              <a:gd name="connsiteY4" fmla="*/ 2197350 h 2511474"/>
              <a:gd name="connsiteX5" fmla="*/ 2236801 w 2587746"/>
              <a:gd name="connsiteY5" fmla="*/ 2197492 h 2511474"/>
              <a:gd name="connsiteX6" fmla="*/ 2217885 w 2587746"/>
              <a:gd name="connsiteY6" fmla="*/ 2254104 h 2511474"/>
              <a:gd name="connsiteX7" fmla="*/ 1722579 w 2587746"/>
              <a:gd name="connsiteY7" fmla="*/ 2500636 h 2511474"/>
              <a:gd name="connsiteX8" fmla="*/ 341471 w 2587746"/>
              <a:gd name="connsiteY8" fmla="*/ 2188893 h 2511474"/>
              <a:gd name="connsiteX9" fmla="*/ 10838 w 2587746"/>
              <a:gd name="connsiteY9" fmla="*/ 1665486 h 2511474"/>
              <a:gd name="connsiteX10" fmla="*/ 303151 w 2587746"/>
              <a:gd name="connsiteY10" fmla="*/ 370462 h 2511474"/>
              <a:gd name="connsiteX11" fmla="*/ 305260 w 2587746"/>
              <a:gd name="connsiteY11" fmla="*/ 349539 h 2511474"/>
              <a:gd name="connsiteX12" fmla="*/ 734129 w 2587746"/>
              <a:gd name="connsiteY12" fmla="*/ 0 h 2511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87746" h="2511474">
                <a:moveTo>
                  <a:pt x="734129" y="0"/>
                </a:moveTo>
                <a:lnTo>
                  <a:pt x="2149983" y="0"/>
                </a:lnTo>
                <a:cubicBezTo>
                  <a:pt x="2391753" y="0"/>
                  <a:pt x="2587746" y="195993"/>
                  <a:pt x="2587746" y="437763"/>
                </a:cubicBezTo>
                <a:lnTo>
                  <a:pt x="2587746" y="1768481"/>
                </a:lnTo>
                <a:cubicBezTo>
                  <a:pt x="2587746" y="1980030"/>
                  <a:pt x="2437689" y="2156531"/>
                  <a:pt x="2238208" y="2197350"/>
                </a:cubicBezTo>
                <a:lnTo>
                  <a:pt x="2236801" y="2197492"/>
                </a:lnTo>
                <a:lnTo>
                  <a:pt x="2217885" y="2254104"/>
                </a:lnTo>
                <a:cubicBezTo>
                  <a:pt x="2134145" y="2439703"/>
                  <a:pt x="1928936" y="2547215"/>
                  <a:pt x="1722579" y="2500636"/>
                </a:cubicBezTo>
                <a:lnTo>
                  <a:pt x="341471" y="2188893"/>
                </a:lnTo>
                <a:cubicBezTo>
                  <a:pt x="105634" y="2135660"/>
                  <a:pt x="-42395" y="1901323"/>
                  <a:pt x="10838" y="1665486"/>
                </a:cubicBezTo>
                <a:lnTo>
                  <a:pt x="303151" y="370462"/>
                </a:lnTo>
                <a:lnTo>
                  <a:pt x="305260" y="349539"/>
                </a:lnTo>
                <a:cubicBezTo>
                  <a:pt x="346080" y="150057"/>
                  <a:pt x="522580" y="0"/>
                  <a:pt x="734129" y="0"/>
                </a:cubicBezTo>
                <a:close/>
              </a:path>
            </a:pathLst>
          </a:custGeom>
          <a:solidFill>
            <a:srgbClr val="142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Picture Placeholder 104"/>
          <p:cNvSpPr>
            <a:spLocks noGrp="1" noChangeAspect="1"/>
          </p:cNvSpPr>
          <p:nvPr>
            <p:ph type="pic" sz="quarter" idx="13" hasCustomPrompt="1"/>
          </p:nvPr>
        </p:nvSpPr>
        <p:spPr>
          <a:xfrm>
            <a:off x="1541203" y="1191994"/>
            <a:ext cx="1440380" cy="1440000"/>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lumMod val="95000"/>
              </a:schemeClr>
            </a:fgClr>
            <a:bgClr>
              <a:schemeClr val="bg2"/>
            </a:bgClr>
          </a:pattFill>
        </p:spPr>
        <p:txBody>
          <a:bodyPr wrap="square" anchor="ctr">
            <a:noAutofit/>
          </a:bodyPr>
          <a:lstStyle>
            <a:lvl1pPr marL="0" indent="0" algn="ctr">
              <a:buNone/>
              <a:defRPr sz="1200"/>
            </a:lvl1pPr>
          </a:lstStyle>
          <a:p>
            <a:r>
              <a:rPr lang="en-US" dirty="0"/>
              <a:t>Click on icon to insert image</a:t>
            </a:r>
          </a:p>
        </p:txBody>
      </p:sp>
      <p:sp>
        <p:nvSpPr>
          <p:cNvPr id="58" name="Text Placeholder 4"/>
          <p:cNvSpPr>
            <a:spLocks noGrp="1"/>
          </p:cNvSpPr>
          <p:nvPr>
            <p:ph type="body" sz="quarter" idx="24"/>
          </p:nvPr>
        </p:nvSpPr>
        <p:spPr>
          <a:xfrm>
            <a:off x="442912" y="2748802"/>
            <a:ext cx="3636963" cy="438686"/>
          </a:xfrm>
          <a:prstGeom prst="rect">
            <a:avLst/>
          </a:prstGeom>
        </p:spPr>
        <p:txBody>
          <a:bodyPr anchor="ctr">
            <a:noAutofit/>
          </a:bodyPr>
          <a:lstStyle>
            <a:lvl1pPr marL="0" indent="0" algn="ctr">
              <a:lnSpc>
                <a:spcPct val="124000"/>
              </a:lnSpc>
              <a:buFont typeface="Arial" panose="020B0604020202020204" pitchFamily="34" charset="0"/>
              <a:buNone/>
              <a:defRPr sz="2000" b="1">
                <a:solidFill>
                  <a:srgbClr val="142C5B"/>
                </a:solidFill>
              </a:defRPr>
            </a:lvl1pPr>
          </a:lstStyle>
          <a:p>
            <a:pPr lvl="0"/>
            <a:r>
              <a:rPr lang="en-US"/>
              <a:t>Click to edit Master text styles</a:t>
            </a:r>
          </a:p>
        </p:txBody>
      </p:sp>
      <p:sp>
        <p:nvSpPr>
          <p:cNvPr id="59" name="Text Placeholder 4"/>
          <p:cNvSpPr>
            <a:spLocks noGrp="1"/>
          </p:cNvSpPr>
          <p:nvPr>
            <p:ph type="body" sz="quarter" idx="25"/>
          </p:nvPr>
        </p:nvSpPr>
        <p:spPr>
          <a:xfrm>
            <a:off x="893393" y="3232902"/>
            <a:ext cx="2736000" cy="627128"/>
          </a:xfrm>
          <a:prstGeom prst="rect">
            <a:avLst/>
          </a:prstGeom>
        </p:spPr>
        <p:txBody>
          <a:bodyPr anchor="t">
            <a:noAutofit/>
          </a:bodyPr>
          <a:lstStyle>
            <a:lvl1pPr marL="0" indent="0" algn="ctr">
              <a:lnSpc>
                <a:spcPct val="110000"/>
              </a:lnSpc>
              <a:spcBef>
                <a:spcPts val="0"/>
              </a:spcBef>
              <a:spcAft>
                <a:spcPts val="600"/>
              </a:spcAft>
              <a:buClr>
                <a:srgbClr val="266C98"/>
              </a:buClr>
              <a:buFont typeface="Arial" panose="020B0604020202020204" pitchFamily="34" charset="0"/>
              <a:buNone/>
              <a:defRPr sz="1400" b="0">
                <a:solidFill>
                  <a:schemeClr val="tx1"/>
                </a:solidFill>
              </a:defRPr>
            </a:lvl1pPr>
          </a:lstStyle>
          <a:p>
            <a:pPr lvl="0"/>
            <a:r>
              <a:rPr lang="en-US"/>
              <a:t>Click to edit Master text styles</a:t>
            </a:r>
          </a:p>
        </p:txBody>
      </p:sp>
      <p:sp>
        <p:nvSpPr>
          <p:cNvPr id="23" name="Freeform: Shape 22">
            <a:extLst>
              <a:ext uri="{FF2B5EF4-FFF2-40B4-BE49-F238E27FC236}">
                <a16:creationId xmlns:a16="http://schemas.microsoft.com/office/drawing/2014/main" id="{88132EA6-953C-499B-874C-556FAB32C38D}"/>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24" name="Slide Number Placeholder 5">
            <a:extLst>
              <a:ext uri="{FF2B5EF4-FFF2-40B4-BE49-F238E27FC236}">
                <a16:creationId xmlns:a16="http://schemas.microsoft.com/office/drawing/2014/main" id="{0CA5B645-49B9-4E4E-90FD-4B810D465C07}"/>
              </a:ext>
            </a:extLst>
          </p:cNvPr>
          <p:cNvSpPr>
            <a:spLocks noGrp="1"/>
          </p:cNvSpPr>
          <p:nvPr>
            <p:ph type="sldNum" sz="quarter" idx="36"/>
          </p:nvPr>
        </p:nvSpPr>
        <p:spPr>
          <a:xfrm>
            <a:off x="11387392"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18" name="Title 1">
            <a:extLst>
              <a:ext uri="{FF2B5EF4-FFF2-40B4-BE49-F238E27FC236}">
                <a16:creationId xmlns:a16="http://schemas.microsoft.com/office/drawing/2014/main" id="{1B3B12E7-6E11-1B4A-AD62-37DF22ABE581}"/>
              </a:ext>
            </a:extLst>
          </p:cNvPr>
          <p:cNvSpPr>
            <a:spLocks noGrp="1"/>
          </p:cNvSpPr>
          <p:nvPr>
            <p:ph type="title" hasCustomPrompt="1"/>
          </p:nvPr>
        </p:nvSpPr>
        <p:spPr>
          <a:xfrm>
            <a:off x="442913" y="365126"/>
            <a:ext cx="11306175" cy="545694"/>
          </a:xfrm>
        </p:spPr>
        <p:txBody>
          <a:bodyPr/>
          <a:lstStyle/>
          <a:p>
            <a:r>
              <a:rPr lang="en-GB" dirty="0"/>
              <a:t>Heading – Bold 28pt Navy</a:t>
            </a:r>
          </a:p>
        </p:txBody>
      </p:sp>
      <p:sp>
        <p:nvSpPr>
          <p:cNvPr id="40" name="Freeform 39">
            <a:extLst>
              <a:ext uri="{FF2B5EF4-FFF2-40B4-BE49-F238E27FC236}">
                <a16:creationId xmlns:a16="http://schemas.microsoft.com/office/drawing/2014/main" id="{DD3B674C-F955-0C45-AD25-3932E0CE8CDA}"/>
              </a:ext>
            </a:extLst>
          </p:cNvPr>
          <p:cNvSpPr/>
          <p:nvPr userDrawn="1"/>
        </p:nvSpPr>
        <p:spPr>
          <a:xfrm>
            <a:off x="9041632" y="1074663"/>
            <a:ext cx="1409960" cy="1368403"/>
          </a:xfrm>
          <a:custGeom>
            <a:avLst/>
            <a:gdLst>
              <a:gd name="connsiteX0" fmla="*/ 734129 w 2587746"/>
              <a:gd name="connsiteY0" fmla="*/ 0 h 2511474"/>
              <a:gd name="connsiteX1" fmla="*/ 2149983 w 2587746"/>
              <a:gd name="connsiteY1" fmla="*/ 0 h 2511474"/>
              <a:gd name="connsiteX2" fmla="*/ 2587746 w 2587746"/>
              <a:gd name="connsiteY2" fmla="*/ 437763 h 2511474"/>
              <a:gd name="connsiteX3" fmla="*/ 2587746 w 2587746"/>
              <a:gd name="connsiteY3" fmla="*/ 1768481 h 2511474"/>
              <a:gd name="connsiteX4" fmla="*/ 2238208 w 2587746"/>
              <a:gd name="connsiteY4" fmla="*/ 2197350 h 2511474"/>
              <a:gd name="connsiteX5" fmla="*/ 2236801 w 2587746"/>
              <a:gd name="connsiteY5" fmla="*/ 2197492 h 2511474"/>
              <a:gd name="connsiteX6" fmla="*/ 2217885 w 2587746"/>
              <a:gd name="connsiteY6" fmla="*/ 2254104 h 2511474"/>
              <a:gd name="connsiteX7" fmla="*/ 1722579 w 2587746"/>
              <a:gd name="connsiteY7" fmla="*/ 2500636 h 2511474"/>
              <a:gd name="connsiteX8" fmla="*/ 341471 w 2587746"/>
              <a:gd name="connsiteY8" fmla="*/ 2188893 h 2511474"/>
              <a:gd name="connsiteX9" fmla="*/ 10838 w 2587746"/>
              <a:gd name="connsiteY9" fmla="*/ 1665486 h 2511474"/>
              <a:gd name="connsiteX10" fmla="*/ 303151 w 2587746"/>
              <a:gd name="connsiteY10" fmla="*/ 370462 h 2511474"/>
              <a:gd name="connsiteX11" fmla="*/ 305260 w 2587746"/>
              <a:gd name="connsiteY11" fmla="*/ 349539 h 2511474"/>
              <a:gd name="connsiteX12" fmla="*/ 734129 w 2587746"/>
              <a:gd name="connsiteY12" fmla="*/ 0 h 2511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87746" h="2511474">
                <a:moveTo>
                  <a:pt x="734129" y="0"/>
                </a:moveTo>
                <a:lnTo>
                  <a:pt x="2149983" y="0"/>
                </a:lnTo>
                <a:cubicBezTo>
                  <a:pt x="2391753" y="0"/>
                  <a:pt x="2587746" y="195993"/>
                  <a:pt x="2587746" y="437763"/>
                </a:cubicBezTo>
                <a:lnTo>
                  <a:pt x="2587746" y="1768481"/>
                </a:lnTo>
                <a:cubicBezTo>
                  <a:pt x="2587746" y="1980030"/>
                  <a:pt x="2437689" y="2156531"/>
                  <a:pt x="2238208" y="2197350"/>
                </a:cubicBezTo>
                <a:lnTo>
                  <a:pt x="2236801" y="2197492"/>
                </a:lnTo>
                <a:lnTo>
                  <a:pt x="2217885" y="2254104"/>
                </a:lnTo>
                <a:cubicBezTo>
                  <a:pt x="2134145" y="2439703"/>
                  <a:pt x="1928936" y="2547215"/>
                  <a:pt x="1722579" y="2500636"/>
                </a:cubicBezTo>
                <a:lnTo>
                  <a:pt x="341471" y="2188893"/>
                </a:lnTo>
                <a:cubicBezTo>
                  <a:pt x="105634" y="2135660"/>
                  <a:pt x="-42395" y="1901323"/>
                  <a:pt x="10838" y="1665486"/>
                </a:cubicBezTo>
                <a:lnTo>
                  <a:pt x="303151" y="370462"/>
                </a:lnTo>
                <a:lnTo>
                  <a:pt x="305260" y="349539"/>
                </a:lnTo>
                <a:cubicBezTo>
                  <a:pt x="346080" y="150057"/>
                  <a:pt x="522580" y="0"/>
                  <a:pt x="73412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icture Placeholder 104">
            <a:extLst>
              <a:ext uri="{FF2B5EF4-FFF2-40B4-BE49-F238E27FC236}">
                <a16:creationId xmlns:a16="http://schemas.microsoft.com/office/drawing/2014/main" id="{A1FCBEF9-A36D-B74D-A7B5-2FF02F70B6EC}"/>
              </a:ext>
            </a:extLst>
          </p:cNvPr>
          <p:cNvSpPr>
            <a:spLocks noGrp="1" noChangeAspect="1"/>
          </p:cNvSpPr>
          <p:nvPr>
            <p:ph type="pic" sz="quarter" idx="37" hasCustomPrompt="1"/>
          </p:nvPr>
        </p:nvSpPr>
        <p:spPr>
          <a:xfrm>
            <a:off x="9220691" y="1191994"/>
            <a:ext cx="1440380" cy="1440000"/>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lumMod val="95000"/>
              </a:schemeClr>
            </a:fgClr>
            <a:bgClr>
              <a:schemeClr val="bg2"/>
            </a:bgClr>
          </a:pattFill>
        </p:spPr>
        <p:txBody>
          <a:bodyPr wrap="square" anchor="ctr">
            <a:noAutofit/>
          </a:bodyPr>
          <a:lstStyle>
            <a:lvl1pPr marL="0" indent="0" algn="ctr">
              <a:buNone/>
              <a:defRPr sz="1200"/>
            </a:lvl1pPr>
          </a:lstStyle>
          <a:p>
            <a:r>
              <a:rPr lang="en-US" dirty="0"/>
              <a:t>Click on icon to insert image</a:t>
            </a:r>
          </a:p>
        </p:txBody>
      </p:sp>
      <p:sp>
        <p:nvSpPr>
          <p:cNvPr id="42" name="Text Placeholder 4">
            <a:extLst>
              <a:ext uri="{FF2B5EF4-FFF2-40B4-BE49-F238E27FC236}">
                <a16:creationId xmlns:a16="http://schemas.microsoft.com/office/drawing/2014/main" id="{19D65CB7-BAC1-2D4E-B2A8-CCBA6AD1EA4E}"/>
              </a:ext>
            </a:extLst>
          </p:cNvPr>
          <p:cNvSpPr>
            <a:spLocks noGrp="1"/>
          </p:cNvSpPr>
          <p:nvPr>
            <p:ph type="body" sz="quarter" idx="38"/>
          </p:nvPr>
        </p:nvSpPr>
        <p:spPr>
          <a:xfrm>
            <a:off x="8122400" y="2748802"/>
            <a:ext cx="3636963" cy="438686"/>
          </a:xfrm>
          <a:prstGeom prst="rect">
            <a:avLst/>
          </a:prstGeom>
        </p:spPr>
        <p:txBody>
          <a:bodyPr anchor="ctr">
            <a:noAutofit/>
          </a:bodyPr>
          <a:lstStyle>
            <a:lvl1pPr marL="0" indent="0" algn="ctr">
              <a:lnSpc>
                <a:spcPct val="124000"/>
              </a:lnSpc>
              <a:buFont typeface="Arial" panose="020B0604020202020204" pitchFamily="34" charset="0"/>
              <a:buNone/>
              <a:defRPr sz="2000" b="1">
                <a:solidFill>
                  <a:schemeClr val="accent3"/>
                </a:solidFill>
              </a:defRPr>
            </a:lvl1pPr>
          </a:lstStyle>
          <a:p>
            <a:pPr lvl="0"/>
            <a:r>
              <a:rPr lang="en-US"/>
              <a:t>Click to edit Master text styles</a:t>
            </a:r>
          </a:p>
        </p:txBody>
      </p:sp>
      <p:sp>
        <p:nvSpPr>
          <p:cNvPr id="43" name="Text Placeholder 4">
            <a:extLst>
              <a:ext uri="{FF2B5EF4-FFF2-40B4-BE49-F238E27FC236}">
                <a16:creationId xmlns:a16="http://schemas.microsoft.com/office/drawing/2014/main" id="{AA38CC9F-627A-4A42-AC98-B173472010C5}"/>
              </a:ext>
            </a:extLst>
          </p:cNvPr>
          <p:cNvSpPr>
            <a:spLocks noGrp="1"/>
          </p:cNvSpPr>
          <p:nvPr>
            <p:ph type="body" sz="quarter" idx="39"/>
          </p:nvPr>
        </p:nvSpPr>
        <p:spPr>
          <a:xfrm>
            <a:off x="8572881" y="3232902"/>
            <a:ext cx="2736000" cy="627128"/>
          </a:xfrm>
          <a:prstGeom prst="rect">
            <a:avLst/>
          </a:prstGeom>
        </p:spPr>
        <p:txBody>
          <a:bodyPr anchor="t">
            <a:noAutofit/>
          </a:bodyPr>
          <a:lstStyle>
            <a:lvl1pPr marL="0" indent="0" algn="ctr">
              <a:lnSpc>
                <a:spcPct val="110000"/>
              </a:lnSpc>
              <a:spcBef>
                <a:spcPts val="0"/>
              </a:spcBef>
              <a:spcAft>
                <a:spcPts val="600"/>
              </a:spcAft>
              <a:buClr>
                <a:srgbClr val="266C98"/>
              </a:buClr>
              <a:buFont typeface="Arial" panose="020B0604020202020204" pitchFamily="34" charset="0"/>
              <a:buNone/>
              <a:defRPr sz="1400" b="0">
                <a:solidFill>
                  <a:schemeClr val="tx1"/>
                </a:solidFill>
              </a:defRPr>
            </a:lvl1pPr>
          </a:lstStyle>
          <a:p>
            <a:pPr lvl="0"/>
            <a:r>
              <a:rPr lang="en-US"/>
              <a:t>Click to edit Master text styles</a:t>
            </a:r>
          </a:p>
        </p:txBody>
      </p:sp>
      <p:sp>
        <p:nvSpPr>
          <p:cNvPr id="44" name="Freeform 43">
            <a:extLst>
              <a:ext uri="{FF2B5EF4-FFF2-40B4-BE49-F238E27FC236}">
                <a16:creationId xmlns:a16="http://schemas.microsoft.com/office/drawing/2014/main" id="{2C42A4B9-0CC6-5840-9EB7-16E485A4D638}"/>
              </a:ext>
            </a:extLst>
          </p:cNvPr>
          <p:cNvSpPr/>
          <p:nvPr userDrawn="1"/>
        </p:nvSpPr>
        <p:spPr>
          <a:xfrm>
            <a:off x="5201887" y="1074663"/>
            <a:ext cx="1409960" cy="1368403"/>
          </a:xfrm>
          <a:custGeom>
            <a:avLst/>
            <a:gdLst>
              <a:gd name="connsiteX0" fmla="*/ 734129 w 2587746"/>
              <a:gd name="connsiteY0" fmla="*/ 0 h 2511474"/>
              <a:gd name="connsiteX1" fmla="*/ 2149983 w 2587746"/>
              <a:gd name="connsiteY1" fmla="*/ 0 h 2511474"/>
              <a:gd name="connsiteX2" fmla="*/ 2587746 w 2587746"/>
              <a:gd name="connsiteY2" fmla="*/ 437763 h 2511474"/>
              <a:gd name="connsiteX3" fmla="*/ 2587746 w 2587746"/>
              <a:gd name="connsiteY3" fmla="*/ 1768481 h 2511474"/>
              <a:gd name="connsiteX4" fmla="*/ 2238208 w 2587746"/>
              <a:gd name="connsiteY4" fmla="*/ 2197350 h 2511474"/>
              <a:gd name="connsiteX5" fmla="*/ 2236801 w 2587746"/>
              <a:gd name="connsiteY5" fmla="*/ 2197492 h 2511474"/>
              <a:gd name="connsiteX6" fmla="*/ 2217885 w 2587746"/>
              <a:gd name="connsiteY6" fmla="*/ 2254104 h 2511474"/>
              <a:gd name="connsiteX7" fmla="*/ 1722579 w 2587746"/>
              <a:gd name="connsiteY7" fmla="*/ 2500636 h 2511474"/>
              <a:gd name="connsiteX8" fmla="*/ 341471 w 2587746"/>
              <a:gd name="connsiteY8" fmla="*/ 2188893 h 2511474"/>
              <a:gd name="connsiteX9" fmla="*/ 10838 w 2587746"/>
              <a:gd name="connsiteY9" fmla="*/ 1665486 h 2511474"/>
              <a:gd name="connsiteX10" fmla="*/ 303151 w 2587746"/>
              <a:gd name="connsiteY10" fmla="*/ 370462 h 2511474"/>
              <a:gd name="connsiteX11" fmla="*/ 305260 w 2587746"/>
              <a:gd name="connsiteY11" fmla="*/ 349539 h 2511474"/>
              <a:gd name="connsiteX12" fmla="*/ 734129 w 2587746"/>
              <a:gd name="connsiteY12" fmla="*/ 0 h 2511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87746" h="2511474">
                <a:moveTo>
                  <a:pt x="734129" y="0"/>
                </a:moveTo>
                <a:lnTo>
                  <a:pt x="2149983" y="0"/>
                </a:lnTo>
                <a:cubicBezTo>
                  <a:pt x="2391753" y="0"/>
                  <a:pt x="2587746" y="195993"/>
                  <a:pt x="2587746" y="437763"/>
                </a:cubicBezTo>
                <a:lnTo>
                  <a:pt x="2587746" y="1768481"/>
                </a:lnTo>
                <a:cubicBezTo>
                  <a:pt x="2587746" y="1980030"/>
                  <a:pt x="2437689" y="2156531"/>
                  <a:pt x="2238208" y="2197350"/>
                </a:cubicBezTo>
                <a:lnTo>
                  <a:pt x="2236801" y="2197492"/>
                </a:lnTo>
                <a:lnTo>
                  <a:pt x="2217885" y="2254104"/>
                </a:lnTo>
                <a:cubicBezTo>
                  <a:pt x="2134145" y="2439703"/>
                  <a:pt x="1928936" y="2547215"/>
                  <a:pt x="1722579" y="2500636"/>
                </a:cubicBezTo>
                <a:lnTo>
                  <a:pt x="341471" y="2188893"/>
                </a:lnTo>
                <a:cubicBezTo>
                  <a:pt x="105634" y="2135660"/>
                  <a:pt x="-42395" y="1901323"/>
                  <a:pt x="10838" y="1665486"/>
                </a:cubicBezTo>
                <a:lnTo>
                  <a:pt x="303151" y="370462"/>
                </a:lnTo>
                <a:lnTo>
                  <a:pt x="305260" y="349539"/>
                </a:lnTo>
                <a:cubicBezTo>
                  <a:pt x="346080" y="150057"/>
                  <a:pt x="522580" y="0"/>
                  <a:pt x="73412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Picture Placeholder 104">
            <a:extLst>
              <a:ext uri="{FF2B5EF4-FFF2-40B4-BE49-F238E27FC236}">
                <a16:creationId xmlns:a16="http://schemas.microsoft.com/office/drawing/2014/main" id="{733BD35B-930C-5342-8708-3D0142E76334}"/>
              </a:ext>
            </a:extLst>
          </p:cNvPr>
          <p:cNvSpPr>
            <a:spLocks noGrp="1" noChangeAspect="1"/>
          </p:cNvSpPr>
          <p:nvPr>
            <p:ph type="pic" sz="quarter" idx="40" hasCustomPrompt="1"/>
          </p:nvPr>
        </p:nvSpPr>
        <p:spPr>
          <a:xfrm>
            <a:off x="5380946" y="1191994"/>
            <a:ext cx="1440380" cy="1440000"/>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lumMod val="95000"/>
              </a:schemeClr>
            </a:fgClr>
            <a:bgClr>
              <a:schemeClr val="bg2"/>
            </a:bgClr>
          </a:pattFill>
        </p:spPr>
        <p:txBody>
          <a:bodyPr wrap="square" anchor="ctr">
            <a:noAutofit/>
          </a:bodyPr>
          <a:lstStyle>
            <a:lvl1pPr marL="0" indent="0" algn="ctr">
              <a:buNone/>
              <a:defRPr sz="1200"/>
            </a:lvl1pPr>
          </a:lstStyle>
          <a:p>
            <a:r>
              <a:rPr lang="en-US" dirty="0"/>
              <a:t>Click on icon to insert image</a:t>
            </a:r>
          </a:p>
        </p:txBody>
      </p:sp>
      <p:sp>
        <p:nvSpPr>
          <p:cNvPr id="46" name="Text Placeholder 4">
            <a:extLst>
              <a:ext uri="{FF2B5EF4-FFF2-40B4-BE49-F238E27FC236}">
                <a16:creationId xmlns:a16="http://schemas.microsoft.com/office/drawing/2014/main" id="{A5D127DA-B49A-9643-9789-0F812FFAA61D}"/>
              </a:ext>
            </a:extLst>
          </p:cNvPr>
          <p:cNvSpPr>
            <a:spLocks noGrp="1"/>
          </p:cNvSpPr>
          <p:nvPr>
            <p:ph type="body" sz="quarter" idx="41"/>
          </p:nvPr>
        </p:nvSpPr>
        <p:spPr>
          <a:xfrm>
            <a:off x="4282655" y="2748802"/>
            <a:ext cx="3636963" cy="438686"/>
          </a:xfrm>
          <a:prstGeom prst="rect">
            <a:avLst/>
          </a:prstGeom>
        </p:spPr>
        <p:txBody>
          <a:bodyPr anchor="ctr">
            <a:noAutofit/>
          </a:bodyPr>
          <a:lstStyle>
            <a:lvl1pPr marL="0" indent="0" algn="ctr">
              <a:lnSpc>
                <a:spcPct val="124000"/>
              </a:lnSpc>
              <a:buFont typeface="Arial" panose="020B0604020202020204" pitchFamily="34" charset="0"/>
              <a:buNone/>
              <a:defRPr sz="2000" b="1">
                <a:solidFill>
                  <a:schemeClr val="accent2"/>
                </a:solidFill>
              </a:defRPr>
            </a:lvl1pPr>
          </a:lstStyle>
          <a:p>
            <a:pPr lvl="0"/>
            <a:r>
              <a:rPr lang="en-US"/>
              <a:t>Click to edit Master text styles</a:t>
            </a:r>
          </a:p>
        </p:txBody>
      </p:sp>
      <p:sp>
        <p:nvSpPr>
          <p:cNvPr id="47" name="Text Placeholder 4">
            <a:extLst>
              <a:ext uri="{FF2B5EF4-FFF2-40B4-BE49-F238E27FC236}">
                <a16:creationId xmlns:a16="http://schemas.microsoft.com/office/drawing/2014/main" id="{E36683EA-44E5-EA40-9998-36D3B983F00B}"/>
              </a:ext>
            </a:extLst>
          </p:cNvPr>
          <p:cNvSpPr>
            <a:spLocks noGrp="1"/>
          </p:cNvSpPr>
          <p:nvPr>
            <p:ph type="body" sz="quarter" idx="42"/>
          </p:nvPr>
        </p:nvSpPr>
        <p:spPr>
          <a:xfrm>
            <a:off x="4728000" y="3232902"/>
            <a:ext cx="2736000" cy="627128"/>
          </a:xfrm>
          <a:prstGeom prst="rect">
            <a:avLst/>
          </a:prstGeom>
        </p:spPr>
        <p:txBody>
          <a:bodyPr anchor="t">
            <a:noAutofit/>
          </a:bodyPr>
          <a:lstStyle>
            <a:lvl1pPr marL="0" indent="0" algn="ctr">
              <a:lnSpc>
                <a:spcPct val="110000"/>
              </a:lnSpc>
              <a:spcBef>
                <a:spcPts val="0"/>
              </a:spcBef>
              <a:spcAft>
                <a:spcPts val="600"/>
              </a:spcAft>
              <a:buClr>
                <a:srgbClr val="266C98"/>
              </a:buClr>
              <a:buFont typeface="Arial" panose="020B0604020202020204" pitchFamily="34" charset="0"/>
              <a:buNone/>
              <a:defRPr sz="1400" b="0">
                <a:solidFill>
                  <a:schemeClr val="tx1"/>
                </a:solidFill>
              </a:defRPr>
            </a:lvl1pPr>
          </a:lstStyle>
          <a:p>
            <a:pPr lvl="0"/>
            <a:r>
              <a:rPr lang="en-US"/>
              <a:t>Click to edit Master text styles</a:t>
            </a:r>
          </a:p>
        </p:txBody>
      </p:sp>
      <p:sp>
        <p:nvSpPr>
          <p:cNvPr id="48" name="Freeform 47">
            <a:extLst>
              <a:ext uri="{FF2B5EF4-FFF2-40B4-BE49-F238E27FC236}">
                <a16:creationId xmlns:a16="http://schemas.microsoft.com/office/drawing/2014/main" id="{A8BFAD5C-FB6E-8A41-B61A-A295A868586E}"/>
              </a:ext>
            </a:extLst>
          </p:cNvPr>
          <p:cNvSpPr/>
          <p:nvPr userDrawn="1"/>
        </p:nvSpPr>
        <p:spPr>
          <a:xfrm>
            <a:off x="7123737" y="3649808"/>
            <a:ext cx="1409960" cy="1368403"/>
          </a:xfrm>
          <a:custGeom>
            <a:avLst/>
            <a:gdLst>
              <a:gd name="connsiteX0" fmla="*/ 734129 w 2587746"/>
              <a:gd name="connsiteY0" fmla="*/ 0 h 2511474"/>
              <a:gd name="connsiteX1" fmla="*/ 2149983 w 2587746"/>
              <a:gd name="connsiteY1" fmla="*/ 0 h 2511474"/>
              <a:gd name="connsiteX2" fmla="*/ 2587746 w 2587746"/>
              <a:gd name="connsiteY2" fmla="*/ 437763 h 2511474"/>
              <a:gd name="connsiteX3" fmla="*/ 2587746 w 2587746"/>
              <a:gd name="connsiteY3" fmla="*/ 1768481 h 2511474"/>
              <a:gd name="connsiteX4" fmla="*/ 2238208 w 2587746"/>
              <a:gd name="connsiteY4" fmla="*/ 2197350 h 2511474"/>
              <a:gd name="connsiteX5" fmla="*/ 2236801 w 2587746"/>
              <a:gd name="connsiteY5" fmla="*/ 2197492 h 2511474"/>
              <a:gd name="connsiteX6" fmla="*/ 2217885 w 2587746"/>
              <a:gd name="connsiteY6" fmla="*/ 2254104 h 2511474"/>
              <a:gd name="connsiteX7" fmla="*/ 1722579 w 2587746"/>
              <a:gd name="connsiteY7" fmla="*/ 2500636 h 2511474"/>
              <a:gd name="connsiteX8" fmla="*/ 341471 w 2587746"/>
              <a:gd name="connsiteY8" fmla="*/ 2188893 h 2511474"/>
              <a:gd name="connsiteX9" fmla="*/ 10838 w 2587746"/>
              <a:gd name="connsiteY9" fmla="*/ 1665486 h 2511474"/>
              <a:gd name="connsiteX10" fmla="*/ 303151 w 2587746"/>
              <a:gd name="connsiteY10" fmla="*/ 370462 h 2511474"/>
              <a:gd name="connsiteX11" fmla="*/ 305260 w 2587746"/>
              <a:gd name="connsiteY11" fmla="*/ 349539 h 2511474"/>
              <a:gd name="connsiteX12" fmla="*/ 734129 w 2587746"/>
              <a:gd name="connsiteY12" fmla="*/ 0 h 2511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87746" h="2511474">
                <a:moveTo>
                  <a:pt x="734129" y="0"/>
                </a:moveTo>
                <a:lnTo>
                  <a:pt x="2149983" y="0"/>
                </a:lnTo>
                <a:cubicBezTo>
                  <a:pt x="2391753" y="0"/>
                  <a:pt x="2587746" y="195993"/>
                  <a:pt x="2587746" y="437763"/>
                </a:cubicBezTo>
                <a:lnTo>
                  <a:pt x="2587746" y="1768481"/>
                </a:lnTo>
                <a:cubicBezTo>
                  <a:pt x="2587746" y="1980030"/>
                  <a:pt x="2437689" y="2156531"/>
                  <a:pt x="2238208" y="2197350"/>
                </a:cubicBezTo>
                <a:lnTo>
                  <a:pt x="2236801" y="2197492"/>
                </a:lnTo>
                <a:lnTo>
                  <a:pt x="2217885" y="2254104"/>
                </a:lnTo>
                <a:cubicBezTo>
                  <a:pt x="2134145" y="2439703"/>
                  <a:pt x="1928936" y="2547215"/>
                  <a:pt x="1722579" y="2500636"/>
                </a:cubicBezTo>
                <a:lnTo>
                  <a:pt x="341471" y="2188893"/>
                </a:lnTo>
                <a:cubicBezTo>
                  <a:pt x="105634" y="2135660"/>
                  <a:pt x="-42395" y="1901323"/>
                  <a:pt x="10838" y="1665486"/>
                </a:cubicBezTo>
                <a:lnTo>
                  <a:pt x="303151" y="370462"/>
                </a:lnTo>
                <a:lnTo>
                  <a:pt x="305260" y="349539"/>
                </a:lnTo>
                <a:cubicBezTo>
                  <a:pt x="346080" y="150057"/>
                  <a:pt x="522580" y="0"/>
                  <a:pt x="734129" y="0"/>
                </a:cubicBezTo>
                <a:close/>
              </a:path>
            </a:pathLst>
          </a:custGeom>
          <a:solidFill>
            <a:srgbClr val="142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Picture Placeholder 104">
            <a:extLst>
              <a:ext uri="{FF2B5EF4-FFF2-40B4-BE49-F238E27FC236}">
                <a16:creationId xmlns:a16="http://schemas.microsoft.com/office/drawing/2014/main" id="{6B2AC8AD-24D1-CD42-A072-D6320625B2C2}"/>
              </a:ext>
            </a:extLst>
          </p:cNvPr>
          <p:cNvSpPr>
            <a:spLocks noGrp="1" noChangeAspect="1"/>
          </p:cNvSpPr>
          <p:nvPr>
            <p:ph type="pic" sz="quarter" idx="43" hasCustomPrompt="1"/>
          </p:nvPr>
        </p:nvSpPr>
        <p:spPr>
          <a:xfrm>
            <a:off x="7302796" y="3767139"/>
            <a:ext cx="1440380" cy="1440000"/>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lumMod val="95000"/>
              </a:schemeClr>
            </a:fgClr>
            <a:bgClr>
              <a:schemeClr val="bg2"/>
            </a:bgClr>
          </a:pattFill>
        </p:spPr>
        <p:txBody>
          <a:bodyPr wrap="square" anchor="ctr">
            <a:noAutofit/>
          </a:bodyPr>
          <a:lstStyle>
            <a:lvl1pPr marL="0" indent="0" algn="ctr">
              <a:buNone/>
              <a:defRPr sz="1200"/>
            </a:lvl1pPr>
          </a:lstStyle>
          <a:p>
            <a:r>
              <a:rPr lang="en-US" dirty="0"/>
              <a:t>Click on icon to insert image</a:t>
            </a:r>
          </a:p>
        </p:txBody>
      </p:sp>
      <p:sp>
        <p:nvSpPr>
          <p:cNvPr id="50" name="Text Placeholder 4">
            <a:extLst>
              <a:ext uri="{FF2B5EF4-FFF2-40B4-BE49-F238E27FC236}">
                <a16:creationId xmlns:a16="http://schemas.microsoft.com/office/drawing/2014/main" id="{CAE88C85-37F6-BB49-B80A-4C28B4DCBF75}"/>
              </a:ext>
            </a:extLst>
          </p:cNvPr>
          <p:cNvSpPr>
            <a:spLocks noGrp="1"/>
          </p:cNvSpPr>
          <p:nvPr>
            <p:ph type="body" sz="quarter" idx="44"/>
          </p:nvPr>
        </p:nvSpPr>
        <p:spPr>
          <a:xfrm>
            <a:off x="6204505" y="5323947"/>
            <a:ext cx="3636963" cy="438686"/>
          </a:xfrm>
          <a:prstGeom prst="rect">
            <a:avLst/>
          </a:prstGeom>
        </p:spPr>
        <p:txBody>
          <a:bodyPr anchor="ctr">
            <a:noAutofit/>
          </a:bodyPr>
          <a:lstStyle>
            <a:lvl1pPr marL="0" indent="0" algn="ctr">
              <a:lnSpc>
                <a:spcPct val="124000"/>
              </a:lnSpc>
              <a:buFont typeface="Arial" panose="020B0604020202020204" pitchFamily="34" charset="0"/>
              <a:buNone/>
              <a:defRPr sz="2000" b="1">
                <a:solidFill>
                  <a:srgbClr val="142C5B"/>
                </a:solidFill>
              </a:defRPr>
            </a:lvl1pPr>
          </a:lstStyle>
          <a:p>
            <a:pPr lvl="0"/>
            <a:r>
              <a:rPr lang="en-US"/>
              <a:t>Click to edit Master text styles</a:t>
            </a:r>
          </a:p>
        </p:txBody>
      </p:sp>
      <p:sp>
        <p:nvSpPr>
          <p:cNvPr id="51" name="Text Placeholder 4">
            <a:extLst>
              <a:ext uri="{FF2B5EF4-FFF2-40B4-BE49-F238E27FC236}">
                <a16:creationId xmlns:a16="http://schemas.microsoft.com/office/drawing/2014/main" id="{4DD16D6F-169B-A44C-8A85-E0DA57ABD66F}"/>
              </a:ext>
            </a:extLst>
          </p:cNvPr>
          <p:cNvSpPr>
            <a:spLocks noGrp="1"/>
          </p:cNvSpPr>
          <p:nvPr>
            <p:ph type="body" sz="quarter" idx="45"/>
          </p:nvPr>
        </p:nvSpPr>
        <p:spPr>
          <a:xfrm>
            <a:off x="6654986" y="5808047"/>
            <a:ext cx="2736000" cy="627128"/>
          </a:xfrm>
          <a:prstGeom prst="rect">
            <a:avLst/>
          </a:prstGeom>
        </p:spPr>
        <p:txBody>
          <a:bodyPr anchor="t">
            <a:noAutofit/>
          </a:bodyPr>
          <a:lstStyle>
            <a:lvl1pPr marL="0" indent="0" algn="ctr">
              <a:lnSpc>
                <a:spcPct val="110000"/>
              </a:lnSpc>
              <a:spcBef>
                <a:spcPts val="0"/>
              </a:spcBef>
              <a:spcAft>
                <a:spcPts val="600"/>
              </a:spcAft>
              <a:buClr>
                <a:srgbClr val="266C98"/>
              </a:buClr>
              <a:buFont typeface="Arial" panose="020B0604020202020204" pitchFamily="34" charset="0"/>
              <a:buNone/>
              <a:defRPr sz="1400" b="0">
                <a:solidFill>
                  <a:schemeClr val="tx1"/>
                </a:solidFill>
              </a:defRPr>
            </a:lvl1pPr>
          </a:lstStyle>
          <a:p>
            <a:pPr lvl="0"/>
            <a:r>
              <a:rPr lang="en-US"/>
              <a:t>Click to edit Master text styles</a:t>
            </a:r>
          </a:p>
        </p:txBody>
      </p:sp>
      <p:sp>
        <p:nvSpPr>
          <p:cNvPr id="52" name="Freeform 51">
            <a:extLst>
              <a:ext uri="{FF2B5EF4-FFF2-40B4-BE49-F238E27FC236}">
                <a16:creationId xmlns:a16="http://schemas.microsoft.com/office/drawing/2014/main" id="{D395C36A-A6F3-EE49-830C-6C417C938A35}"/>
              </a:ext>
            </a:extLst>
          </p:cNvPr>
          <p:cNvSpPr/>
          <p:nvPr userDrawn="1"/>
        </p:nvSpPr>
        <p:spPr>
          <a:xfrm>
            <a:off x="3283992" y="3649808"/>
            <a:ext cx="1409960" cy="1368403"/>
          </a:xfrm>
          <a:custGeom>
            <a:avLst/>
            <a:gdLst>
              <a:gd name="connsiteX0" fmla="*/ 734129 w 2587746"/>
              <a:gd name="connsiteY0" fmla="*/ 0 h 2511474"/>
              <a:gd name="connsiteX1" fmla="*/ 2149983 w 2587746"/>
              <a:gd name="connsiteY1" fmla="*/ 0 h 2511474"/>
              <a:gd name="connsiteX2" fmla="*/ 2587746 w 2587746"/>
              <a:gd name="connsiteY2" fmla="*/ 437763 h 2511474"/>
              <a:gd name="connsiteX3" fmla="*/ 2587746 w 2587746"/>
              <a:gd name="connsiteY3" fmla="*/ 1768481 h 2511474"/>
              <a:gd name="connsiteX4" fmla="*/ 2238208 w 2587746"/>
              <a:gd name="connsiteY4" fmla="*/ 2197350 h 2511474"/>
              <a:gd name="connsiteX5" fmla="*/ 2236801 w 2587746"/>
              <a:gd name="connsiteY5" fmla="*/ 2197492 h 2511474"/>
              <a:gd name="connsiteX6" fmla="*/ 2217885 w 2587746"/>
              <a:gd name="connsiteY6" fmla="*/ 2254104 h 2511474"/>
              <a:gd name="connsiteX7" fmla="*/ 1722579 w 2587746"/>
              <a:gd name="connsiteY7" fmla="*/ 2500636 h 2511474"/>
              <a:gd name="connsiteX8" fmla="*/ 341471 w 2587746"/>
              <a:gd name="connsiteY8" fmla="*/ 2188893 h 2511474"/>
              <a:gd name="connsiteX9" fmla="*/ 10838 w 2587746"/>
              <a:gd name="connsiteY9" fmla="*/ 1665486 h 2511474"/>
              <a:gd name="connsiteX10" fmla="*/ 303151 w 2587746"/>
              <a:gd name="connsiteY10" fmla="*/ 370462 h 2511474"/>
              <a:gd name="connsiteX11" fmla="*/ 305260 w 2587746"/>
              <a:gd name="connsiteY11" fmla="*/ 349539 h 2511474"/>
              <a:gd name="connsiteX12" fmla="*/ 734129 w 2587746"/>
              <a:gd name="connsiteY12" fmla="*/ 0 h 2511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87746" h="2511474">
                <a:moveTo>
                  <a:pt x="734129" y="0"/>
                </a:moveTo>
                <a:lnTo>
                  <a:pt x="2149983" y="0"/>
                </a:lnTo>
                <a:cubicBezTo>
                  <a:pt x="2391753" y="0"/>
                  <a:pt x="2587746" y="195993"/>
                  <a:pt x="2587746" y="437763"/>
                </a:cubicBezTo>
                <a:lnTo>
                  <a:pt x="2587746" y="1768481"/>
                </a:lnTo>
                <a:cubicBezTo>
                  <a:pt x="2587746" y="1980030"/>
                  <a:pt x="2437689" y="2156531"/>
                  <a:pt x="2238208" y="2197350"/>
                </a:cubicBezTo>
                <a:lnTo>
                  <a:pt x="2236801" y="2197492"/>
                </a:lnTo>
                <a:lnTo>
                  <a:pt x="2217885" y="2254104"/>
                </a:lnTo>
                <a:cubicBezTo>
                  <a:pt x="2134145" y="2439703"/>
                  <a:pt x="1928936" y="2547215"/>
                  <a:pt x="1722579" y="2500636"/>
                </a:cubicBezTo>
                <a:lnTo>
                  <a:pt x="341471" y="2188893"/>
                </a:lnTo>
                <a:cubicBezTo>
                  <a:pt x="105634" y="2135660"/>
                  <a:pt x="-42395" y="1901323"/>
                  <a:pt x="10838" y="1665486"/>
                </a:cubicBezTo>
                <a:lnTo>
                  <a:pt x="303151" y="370462"/>
                </a:lnTo>
                <a:lnTo>
                  <a:pt x="305260" y="349539"/>
                </a:lnTo>
                <a:cubicBezTo>
                  <a:pt x="346080" y="150057"/>
                  <a:pt x="522580" y="0"/>
                  <a:pt x="734129"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Picture Placeholder 104">
            <a:extLst>
              <a:ext uri="{FF2B5EF4-FFF2-40B4-BE49-F238E27FC236}">
                <a16:creationId xmlns:a16="http://schemas.microsoft.com/office/drawing/2014/main" id="{45D039C2-A0E8-7445-87B8-6B32B1CCFF9E}"/>
              </a:ext>
            </a:extLst>
          </p:cNvPr>
          <p:cNvSpPr>
            <a:spLocks noGrp="1" noChangeAspect="1"/>
          </p:cNvSpPr>
          <p:nvPr>
            <p:ph type="pic" sz="quarter" idx="46" hasCustomPrompt="1"/>
          </p:nvPr>
        </p:nvSpPr>
        <p:spPr>
          <a:xfrm>
            <a:off x="3463051" y="3767139"/>
            <a:ext cx="1440380" cy="1440000"/>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lumMod val="95000"/>
              </a:schemeClr>
            </a:fgClr>
            <a:bgClr>
              <a:schemeClr val="bg2"/>
            </a:bgClr>
          </a:pattFill>
        </p:spPr>
        <p:txBody>
          <a:bodyPr wrap="square" anchor="ctr">
            <a:noAutofit/>
          </a:bodyPr>
          <a:lstStyle>
            <a:lvl1pPr marL="0" indent="0" algn="ctr">
              <a:buNone/>
              <a:defRPr sz="1200"/>
            </a:lvl1pPr>
          </a:lstStyle>
          <a:p>
            <a:r>
              <a:rPr lang="en-US" dirty="0"/>
              <a:t>Click on icon to insert image</a:t>
            </a:r>
          </a:p>
        </p:txBody>
      </p:sp>
      <p:sp>
        <p:nvSpPr>
          <p:cNvPr id="55" name="Text Placeholder 4">
            <a:extLst>
              <a:ext uri="{FF2B5EF4-FFF2-40B4-BE49-F238E27FC236}">
                <a16:creationId xmlns:a16="http://schemas.microsoft.com/office/drawing/2014/main" id="{E0BA3669-D97F-4C45-B5A3-3D73D40CF61F}"/>
              </a:ext>
            </a:extLst>
          </p:cNvPr>
          <p:cNvSpPr>
            <a:spLocks noGrp="1"/>
          </p:cNvSpPr>
          <p:nvPr>
            <p:ph type="body" sz="quarter" idx="47"/>
          </p:nvPr>
        </p:nvSpPr>
        <p:spPr>
          <a:xfrm>
            <a:off x="2364760" y="5323947"/>
            <a:ext cx="3636963" cy="438686"/>
          </a:xfrm>
          <a:prstGeom prst="rect">
            <a:avLst/>
          </a:prstGeom>
        </p:spPr>
        <p:txBody>
          <a:bodyPr anchor="ctr">
            <a:noAutofit/>
          </a:bodyPr>
          <a:lstStyle>
            <a:lvl1pPr marL="0" indent="0" algn="ctr">
              <a:lnSpc>
                <a:spcPct val="124000"/>
              </a:lnSpc>
              <a:buFont typeface="Arial" panose="020B0604020202020204" pitchFamily="34" charset="0"/>
              <a:buNone/>
              <a:defRPr sz="2000" b="1">
                <a:solidFill>
                  <a:schemeClr val="accent4"/>
                </a:solidFill>
              </a:defRPr>
            </a:lvl1pPr>
          </a:lstStyle>
          <a:p>
            <a:pPr lvl="0"/>
            <a:r>
              <a:rPr lang="en-US"/>
              <a:t>Click to edit Master text styles</a:t>
            </a:r>
          </a:p>
        </p:txBody>
      </p:sp>
      <p:sp>
        <p:nvSpPr>
          <p:cNvPr id="56" name="Text Placeholder 4">
            <a:extLst>
              <a:ext uri="{FF2B5EF4-FFF2-40B4-BE49-F238E27FC236}">
                <a16:creationId xmlns:a16="http://schemas.microsoft.com/office/drawing/2014/main" id="{BD5BB31F-7920-EC47-B92A-BFF299F8136E}"/>
              </a:ext>
            </a:extLst>
          </p:cNvPr>
          <p:cNvSpPr>
            <a:spLocks noGrp="1"/>
          </p:cNvSpPr>
          <p:nvPr>
            <p:ph type="body" sz="quarter" idx="48"/>
          </p:nvPr>
        </p:nvSpPr>
        <p:spPr>
          <a:xfrm>
            <a:off x="2815241" y="5808047"/>
            <a:ext cx="2736000" cy="627128"/>
          </a:xfrm>
          <a:prstGeom prst="rect">
            <a:avLst/>
          </a:prstGeom>
        </p:spPr>
        <p:txBody>
          <a:bodyPr anchor="t">
            <a:noAutofit/>
          </a:bodyPr>
          <a:lstStyle>
            <a:lvl1pPr marL="0" indent="0" algn="ctr">
              <a:lnSpc>
                <a:spcPct val="110000"/>
              </a:lnSpc>
              <a:spcBef>
                <a:spcPts val="0"/>
              </a:spcBef>
              <a:spcAft>
                <a:spcPts val="600"/>
              </a:spcAft>
              <a:buClr>
                <a:srgbClr val="266C98"/>
              </a:buClr>
              <a:buFont typeface="Arial" panose="020B0604020202020204" pitchFamily="34" charset="0"/>
              <a:buNone/>
              <a:defRPr sz="1400" b="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023988658"/>
      </p:ext>
    </p:extLst>
  </p:cSld>
  <p:clrMapOvr>
    <a:masterClrMapping/>
  </p:clrMapOvr>
  <p:extLst>
    <p:ext uri="{DCECCB84-F9BA-43D5-87BE-67443E8EF086}">
      <p15:sldGuideLst xmlns:p15="http://schemas.microsoft.com/office/powerpoint/2012/main">
        <p15:guide id="1" pos="2570" userDrawn="1">
          <p15:clr>
            <a:srgbClr val="FBAE40"/>
          </p15:clr>
        </p15:guide>
        <p15:guide id="2" pos="2661" userDrawn="1">
          <p15:clr>
            <a:srgbClr val="FBAE40"/>
          </p15:clr>
        </p15:guide>
        <p15:guide id="3" pos="5019" userDrawn="1">
          <p15:clr>
            <a:srgbClr val="FBAE40"/>
          </p15:clr>
        </p15:guide>
        <p15:guide id="4" pos="5110" userDrawn="1">
          <p15:clr>
            <a:srgbClr val="FBAE40"/>
          </p15:clr>
        </p15:guide>
        <p15:guide id="5"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nior Team">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8F7BF95-B39F-9441-A540-77FB3BCC25B6}"/>
              </a:ext>
            </a:extLst>
          </p:cNvPr>
          <p:cNvGrpSpPr/>
          <p:nvPr userDrawn="1"/>
        </p:nvGrpSpPr>
        <p:grpSpPr>
          <a:xfrm>
            <a:off x="463024" y="1190523"/>
            <a:ext cx="1547986" cy="1548000"/>
            <a:chOff x="463024" y="1190523"/>
            <a:chExt cx="1547986" cy="1548000"/>
          </a:xfrm>
        </p:grpSpPr>
        <p:sp>
          <p:nvSpPr>
            <p:cNvPr id="92" name="Oval 91">
              <a:extLst>
                <a:ext uri="{FF2B5EF4-FFF2-40B4-BE49-F238E27FC236}">
                  <a16:creationId xmlns:a16="http://schemas.microsoft.com/office/drawing/2014/main" id="{32CB181C-9271-344B-89B7-CCF16B6B9331}"/>
                </a:ext>
              </a:extLst>
            </p:cNvPr>
            <p:cNvSpPr>
              <a:spLocks noChangeAspect="1"/>
            </p:cNvSpPr>
            <p:nvPr/>
          </p:nvSpPr>
          <p:spPr>
            <a:xfrm flipV="1">
              <a:off x="463024" y="1190523"/>
              <a:ext cx="1547986" cy="1548000"/>
            </a:xfrm>
            <a:prstGeom prst="ellipse">
              <a:avLst/>
            </a:prstGeom>
            <a:solidFill>
              <a:srgbClr val="142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Arc 100">
              <a:extLst>
                <a:ext uri="{FF2B5EF4-FFF2-40B4-BE49-F238E27FC236}">
                  <a16:creationId xmlns:a16="http://schemas.microsoft.com/office/drawing/2014/main" id="{82FAA7BA-D0E9-6848-A877-ACE94517186F}"/>
                </a:ext>
              </a:extLst>
            </p:cNvPr>
            <p:cNvSpPr/>
            <p:nvPr userDrawn="1"/>
          </p:nvSpPr>
          <p:spPr>
            <a:xfrm rot="10800000" flipV="1">
              <a:off x="579045" y="1306550"/>
              <a:ext cx="1315946" cy="1315946"/>
            </a:xfrm>
            <a:prstGeom prst="arc">
              <a:avLst>
                <a:gd name="adj1" fmla="val 16200000"/>
                <a:gd name="adj2" fmla="val 12878801"/>
              </a:avLst>
            </a:prstGeom>
            <a:ln w="9525">
              <a:solidFill>
                <a:schemeClr val="bg1"/>
              </a:solidFill>
              <a:tailEnd type="oval"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 name="Picture Placeholder 104"/>
          <p:cNvSpPr>
            <a:spLocks noGrp="1"/>
          </p:cNvSpPr>
          <p:nvPr>
            <p:ph type="pic" sz="quarter" idx="13" hasCustomPrompt="1"/>
          </p:nvPr>
        </p:nvSpPr>
        <p:spPr>
          <a:xfrm>
            <a:off x="665517" y="1393023"/>
            <a:ext cx="1143000" cy="1143000"/>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fgClr>
            <a:bgClr>
              <a:schemeClr val="bg2"/>
            </a:bgClr>
          </a:pattFill>
        </p:spPr>
        <p:txBody>
          <a:bodyPr wrap="square" anchor="ctr">
            <a:noAutofit/>
          </a:bodyPr>
          <a:lstStyle>
            <a:lvl1pPr marL="0" indent="0" algn="ctr">
              <a:buNone/>
              <a:defRPr sz="1000"/>
            </a:lvl1pPr>
          </a:lstStyle>
          <a:p>
            <a:r>
              <a:rPr lang="en-US" dirty="0"/>
              <a:t>Click icon to insert image</a:t>
            </a:r>
          </a:p>
        </p:txBody>
      </p:sp>
      <p:sp>
        <p:nvSpPr>
          <p:cNvPr id="74" name="Text Placeholder 4"/>
          <p:cNvSpPr>
            <a:spLocks noGrp="1"/>
          </p:cNvSpPr>
          <p:nvPr>
            <p:ph type="body" sz="quarter" idx="27" hasCustomPrompt="1"/>
          </p:nvPr>
        </p:nvSpPr>
        <p:spPr>
          <a:xfrm>
            <a:off x="2213487" y="1181116"/>
            <a:ext cx="4226714" cy="622543"/>
          </a:xfrm>
        </p:spPr>
        <p:txBody>
          <a:bodyPr anchor="t" anchorCtr="0">
            <a:noAutofit/>
          </a:bodyPr>
          <a:lstStyle>
            <a:lvl1pPr marL="0" indent="0" algn="l">
              <a:lnSpc>
                <a:spcPct val="100000"/>
              </a:lnSpc>
              <a:spcBef>
                <a:spcPts val="0"/>
              </a:spcBef>
              <a:spcAft>
                <a:spcPts val="0"/>
              </a:spcAft>
              <a:buNone/>
              <a:defRPr sz="1800" b="1">
                <a:solidFill>
                  <a:srgbClr val="142C5B"/>
                </a:solidFill>
              </a:defRPr>
            </a:lvl1pPr>
          </a:lstStyle>
          <a:p>
            <a:pPr lvl="0"/>
            <a:r>
              <a:rPr lang="en-US" dirty="0"/>
              <a:t>Click to edit Master</a:t>
            </a:r>
          </a:p>
        </p:txBody>
      </p:sp>
      <p:sp>
        <p:nvSpPr>
          <p:cNvPr id="75" name="Text Placeholder 4"/>
          <p:cNvSpPr>
            <a:spLocks noGrp="1"/>
          </p:cNvSpPr>
          <p:nvPr>
            <p:ph type="body" sz="quarter" idx="28"/>
          </p:nvPr>
        </p:nvSpPr>
        <p:spPr>
          <a:xfrm>
            <a:off x="2213487" y="1862544"/>
            <a:ext cx="4267873" cy="903534"/>
          </a:xfrm>
        </p:spPr>
        <p:txBody>
          <a:bodyPr anchor="t">
            <a:noAutofit/>
          </a:bodyPr>
          <a:lstStyle>
            <a:lvl1pPr marL="0" indent="0" algn="l">
              <a:lnSpc>
                <a:spcPct val="120000"/>
              </a:lnSpc>
              <a:spcBef>
                <a:spcPts val="0"/>
              </a:spcBef>
              <a:spcAft>
                <a:spcPts val="500"/>
              </a:spcAft>
              <a:buClr>
                <a:srgbClr val="00346F"/>
              </a:buClr>
              <a:buFont typeface="Arial" panose="020B0604020202020204" pitchFamily="34" charset="0"/>
              <a:buNone/>
              <a:defRPr sz="1100" b="0">
                <a:solidFill>
                  <a:schemeClr val="tx1"/>
                </a:solidFill>
              </a:defRPr>
            </a:lvl1pPr>
          </a:lstStyle>
          <a:p>
            <a:pPr lvl="0"/>
            <a:r>
              <a:rPr lang="en-US"/>
              <a:t>Click to edit Master text styles</a:t>
            </a:r>
          </a:p>
        </p:txBody>
      </p:sp>
      <p:sp>
        <p:nvSpPr>
          <p:cNvPr id="98" name="Rectangle 97">
            <a:extLst>
              <a:ext uri="{FF2B5EF4-FFF2-40B4-BE49-F238E27FC236}">
                <a16:creationId xmlns:a16="http://schemas.microsoft.com/office/drawing/2014/main" id="{A7AB47E3-B020-45E0-BBAE-7C78427CC220}"/>
              </a:ext>
            </a:extLst>
          </p:cNvPr>
          <p:cNvSpPr/>
          <p:nvPr userDrawn="1"/>
        </p:nvSpPr>
        <p:spPr>
          <a:xfrm>
            <a:off x="6940698" y="0"/>
            <a:ext cx="5251302" cy="6868023"/>
          </a:xfrm>
          <a:prstGeom prst="rect">
            <a:avLst/>
          </a:prstGeom>
          <a:solidFill>
            <a:schemeClr val="tx2">
              <a:lumMod val="20000"/>
              <a:lumOff val="8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noAutofit/>
          </a:bodyPr>
          <a:lstStyle/>
          <a:p>
            <a:pPr marL="0" marR="0" lvl="0" indent="0" algn="ctr" defTabSz="412740" rtl="0" eaLnBrk="1" fontAlgn="auto" latinLnBrk="0" hangingPunct="0">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Arial"/>
              <a:ea typeface="+mn-ea"/>
              <a:cs typeface="+mn-cs"/>
              <a:sym typeface="Helvetica Light"/>
            </a:endParaRPr>
          </a:p>
        </p:txBody>
      </p:sp>
      <p:sp>
        <p:nvSpPr>
          <p:cNvPr id="100" name="Text Placeholder 4">
            <a:extLst>
              <a:ext uri="{FF2B5EF4-FFF2-40B4-BE49-F238E27FC236}">
                <a16:creationId xmlns:a16="http://schemas.microsoft.com/office/drawing/2014/main" id="{A305FB4E-EE83-4EE5-A6CA-953610CC796E}"/>
              </a:ext>
            </a:extLst>
          </p:cNvPr>
          <p:cNvSpPr>
            <a:spLocks noGrp="1"/>
          </p:cNvSpPr>
          <p:nvPr>
            <p:ph type="body" sz="quarter" idx="34"/>
          </p:nvPr>
        </p:nvSpPr>
        <p:spPr>
          <a:xfrm>
            <a:off x="7309144" y="822962"/>
            <a:ext cx="4439943" cy="622543"/>
          </a:xfrm>
        </p:spPr>
        <p:txBody>
          <a:bodyPr anchor="ctr">
            <a:noAutofit/>
          </a:bodyPr>
          <a:lstStyle>
            <a:lvl1pPr marL="0" indent="0" algn="l">
              <a:lnSpc>
                <a:spcPct val="114000"/>
              </a:lnSpc>
              <a:buNone/>
              <a:defRPr sz="2000" b="1">
                <a:solidFill>
                  <a:srgbClr val="142C5B"/>
                </a:solidFill>
              </a:defRPr>
            </a:lvl1pPr>
          </a:lstStyle>
          <a:p>
            <a:pPr lvl="0"/>
            <a:r>
              <a:rPr lang="en-US"/>
              <a:t>Click to edit Master text styles</a:t>
            </a:r>
          </a:p>
        </p:txBody>
      </p:sp>
      <p:sp>
        <p:nvSpPr>
          <p:cNvPr id="121" name="Picture Placeholder 104">
            <a:extLst>
              <a:ext uri="{FF2B5EF4-FFF2-40B4-BE49-F238E27FC236}">
                <a16:creationId xmlns:a16="http://schemas.microsoft.com/office/drawing/2014/main" id="{CECD0063-B489-4765-8B05-ED6F9A6075ED}"/>
              </a:ext>
            </a:extLst>
          </p:cNvPr>
          <p:cNvSpPr>
            <a:spLocks noGrp="1" noChangeAspect="1"/>
          </p:cNvSpPr>
          <p:nvPr>
            <p:ph type="pic" sz="quarter" idx="35" hasCustomPrompt="1"/>
          </p:nvPr>
        </p:nvSpPr>
        <p:spPr>
          <a:xfrm>
            <a:off x="7835499" y="1801501"/>
            <a:ext cx="1152000" cy="1152000"/>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fgClr>
            <a:bgClr>
              <a:schemeClr val="bg2"/>
            </a:bgClr>
          </a:pattFill>
          <a:ln w="38100">
            <a:solidFill>
              <a:schemeClr val="accent1"/>
            </a:solidFill>
          </a:ln>
        </p:spPr>
        <p:txBody>
          <a:bodyPr wrap="square" anchor="ctr">
            <a:noAutofit/>
          </a:bodyPr>
          <a:lstStyle>
            <a:lvl1pPr marL="0" indent="0" algn="ctr">
              <a:buNone/>
              <a:defRPr sz="1000"/>
            </a:lvl1pPr>
          </a:lstStyle>
          <a:p>
            <a:r>
              <a:rPr lang="en-US" dirty="0"/>
              <a:t>Click icon to insert image</a:t>
            </a:r>
          </a:p>
        </p:txBody>
      </p:sp>
      <p:sp>
        <p:nvSpPr>
          <p:cNvPr id="176" name="Text Placeholder 4">
            <a:extLst>
              <a:ext uri="{FF2B5EF4-FFF2-40B4-BE49-F238E27FC236}">
                <a16:creationId xmlns:a16="http://schemas.microsoft.com/office/drawing/2014/main" id="{A5B01D14-9D3E-4601-A73E-84C07288E3A8}"/>
              </a:ext>
            </a:extLst>
          </p:cNvPr>
          <p:cNvSpPr>
            <a:spLocks noGrp="1"/>
          </p:cNvSpPr>
          <p:nvPr>
            <p:ph type="body" sz="quarter" idx="39" hasCustomPrompt="1"/>
          </p:nvPr>
        </p:nvSpPr>
        <p:spPr>
          <a:xfrm>
            <a:off x="7309572" y="3090231"/>
            <a:ext cx="2162603" cy="727670"/>
          </a:xfrm>
        </p:spPr>
        <p:txBody>
          <a:bodyPr anchor="t" anchorCtr="0">
            <a:noAutofit/>
          </a:bodyPr>
          <a:lstStyle>
            <a:lvl1pPr marL="0" indent="0" algn="ctr">
              <a:lnSpc>
                <a:spcPct val="100000"/>
              </a:lnSpc>
              <a:spcBef>
                <a:spcPts val="0"/>
              </a:spcBef>
              <a:spcAft>
                <a:spcPts val="0"/>
              </a:spcAft>
              <a:buNone/>
              <a:defRPr sz="1600" b="1">
                <a:solidFill>
                  <a:schemeClr val="tx1"/>
                </a:solidFill>
              </a:defRPr>
            </a:lvl1pPr>
          </a:lstStyle>
          <a:p>
            <a:pPr lvl="0"/>
            <a:r>
              <a:rPr lang="en-US" dirty="0"/>
              <a:t>Click to edit Master</a:t>
            </a:r>
          </a:p>
        </p:txBody>
      </p:sp>
      <p:sp>
        <p:nvSpPr>
          <p:cNvPr id="181" name="Freeform: Shape 180">
            <a:extLst>
              <a:ext uri="{FF2B5EF4-FFF2-40B4-BE49-F238E27FC236}">
                <a16:creationId xmlns:a16="http://schemas.microsoft.com/office/drawing/2014/main" id="{BBA79DA7-FCCE-422E-8A5B-BD18D742B992}"/>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82" name="Slide Number Placeholder 5">
            <a:extLst>
              <a:ext uri="{FF2B5EF4-FFF2-40B4-BE49-F238E27FC236}">
                <a16:creationId xmlns:a16="http://schemas.microsoft.com/office/drawing/2014/main" id="{D4F54440-FFF4-4E3A-BEA6-86C6443FD364}"/>
              </a:ext>
            </a:extLst>
          </p:cNvPr>
          <p:cNvSpPr>
            <a:spLocks noGrp="1"/>
          </p:cNvSpPr>
          <p:nvPr>
            <p:ph type="sldNum" sz="quarter" idx="43"/>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125" name="Text Placeholder 4">
            <a:extLst>
              <a:ext uri="{FF2B5EF4-FFF2-40B4-BE49-F238E27FC236}">
                <a16:creationId xmlns:a16="http://schemas.microsoft.com/office/drawing/2014/main" id="{34577A1E-AE1F-184D-8B16-1E71ED8CB890}"/>
              </a:ext>
            </a:extLst>
          </p:cNvPr>
          <p:cNvSpPr>
            <a:spLocks noGrp="1"/>
          </p:cNvSpPr>
          <p:nvPr>
            <p:ph type="body" sz="quarter" idx="46" hasCustomPrompt="1"/>
          </p:nvPr>
        </p:nvSpPr>
        <p:spPr>
          <a:xfrm>
            <a:off x="2213137" y="3023348"/>
            <a:ext cx="4226714" cy="622543"/>
          </a:xfrm>
        </p:spPr>
        <p:txBody>
          <a:bodyPr anchor="t" anchorCtr="0">
            <a:noAutofit/>
          </a:bodyPr>
          <a:lstStyle>
            <a:lvl1pPr marL="0" indent="0" algn="l">
              <a:lnSpc>
                <a:spcPct val="100000"/>
              </a:lnSpc>
              <a:spcBef>
                <a:spcPts val="0"/>
              </a:spcBef>
              <a:spcAft>
                <a:spcPts val="0"/>
              </a:spcAft>
              <a:buNone/>
              <a:defRPr sz="1800" b="1">
                <a:solidFill>
                  <a:schemeClr val="accent2"/>
                </a:solidFill>
              </a:defRPr>
            </a:lvl1pPr>
          </a:lstStyle>
          <a:p>
            <a:pPr lvl="0"/>
            <a:r>
              <a:rPr lang="en-US" dirty="0"/>
              <a:t>Click to edit Master</a:t>
            </a:r>
          </a:p>
        </p:txBody>
      </p:sp>
      <p:sp>
        <p:nvSpPr>
          <p:cNvPr id="126" name="Text Placeholder 4">
            <a:extLst>
              <a:ext uri="{FF2B5EF4-FFF2-40B4-BE49-F238E27FC236}">
                <a16:creationId xmlns:a16="http://schemas.microsoft.com/office/drawing/2014/main" id="{38981D9E-1AAD-E748-A24C-A4165B7B4599}"/>
              </a:ext>
            </a:extLst>
          </p:cNvPr>
          <p:cNvSpPr>
            <a:spLocks noGrp="1"/>
          </p:cNvSpPr>
          <p:nvPr>
            <p:ph type="body" sz="quarter" idx="47"/>
          </p:nvPr>
        </p:nvSpPr>
        <p:spPr>
          <a:xfrm>
            <a:off x="2213137" y="3704776"/>
            <a:ext cx="4267873" cy="903534"/>
          </a:xfrm>
        </p:spPr>
        <p:txBody>
          <a:bodyPr anchor="t">
            <a:noAutofit/>
          </a:bodyPr>
          <a:lstStyle>
            <a:lvl1pPr marL="0" indent="0" algn="l">
              <a:lnSpc>
                <a:spcPct val="120000"/>
              </a:lnSpc>
              <a:spcBef>
                <a:spcPts val="0"/>
              </a:spcBef>
              <a:spcAft>
                <a:spcPts val="500"/>
              </a:spcAft>
              <a:buClr>
                <a:srgbClr val="00346F"/>
              </a:buClr>
              <a:buFont typeface="Arial" panose="020B0604020202020204" pitchFamily="34" charset="0"/>
              <a:buNone/>
              <a:defRPr sz="1100" b="0">
                <a:solidFill>
                  <a:schemeClr val="tx1"/>
                </a:solidFill>
              </a:defRPr>
            </a:lvl1pPr>
          </a:lstStyle>
          <a:p>
            <a:pPr lvl="0"/>
            <a:r>
              <a:rPr lang="en-US"/>
              <a:t>Click to edit Master text styles</a:t>
            </a:r>
          </a:p>
        </p:txBody>
      </p:sp>
      <p:sp>
        <p:nvSpPr>
          <p:cNvPr id="127" name="Text Placeholder 4">
            <a:extLst>
              <a:ext uri="{FF2B5EF4-FFF2-40B4-BE49-F238E27FC236}">
                <a16:creationId xmlns:a16="http://schemas.microsoft.com/office/drawing/2014/main" id="{EF22C026-F3C2-6B45-B2E6-8AC5D3C41A53}"/>
              </a:ext>
            </a:extLst>
          </p:cNvPr>
          <p:cNvSpPr>
            <a:spLocks noGrp="1"/>
          </p:cNvSpPr>
          <p:nvPr>
            <p:ph type="body" sz="quarter" idx="48" hasCustomPrompt="1"/>
          </p:nvPr>
        </p:nvSpPr>
        <p:spPr>
          <a:xfrm>
            <a:off x="2202713" y="4808956"/>
            <a:ext cx="4226714" cy="622543"/>
          </a:xfrm>
        </p:spPr>
        <p:txBody>
          <a:bodyPr anchor="t" anchorCtr="0">
            <a:noAutofit/>
          </a:bodyPr>
          <a:lstStyle>
            <a:lvl1pPr marL="0" indent="0" algn="l">
              <a:lnSpc>
                <a:spcPct val="100000"/>
              </a:lnSpc>
              <a:spcBef>
                <a:spcPts val="0"/>
              </a:spcBef>
              <a:spcAft>
                <a:spcPts val="0"/>
              </a:spcAft>
              <a:buNone/>
              <a:defRPr sz="1800" b="1">
                <a:solidFill>
                  <a:schemeClr val="accent3"/>
                </a:solidFill>
              </a:defRPr>
            </a:lvl1pPr>
          </a:lstStyle>
          <a:p>
            <a:pPr lvl="0"/>
            <a:r>
              <a:rPr lang="en-US" dirty="0"/>
              <a:t>Click to edit Master</a:t>
            </a:r>
          </a:p>
        </p:txBody>
      </p:sp>
      <p:sp>
        <p:nvSpPr>
          <p:cNvPr id="128" name="Text Placeholder 4">
            <a:extLst>
              <a:ext uri="{FF2B5EF4-FFF2-40B4-BE49-F238E27FC236}">
                <a16:creationId xmlns:a16="http://schemas.microsoft.com/office/drawing/2014/main" id="{A65442FE-BBFD-F44E-A954-57849F6901C6}"/>
              </a:ext>
            </a:extLst>
          </p:cNvPr>
          <p:cNvSpPr>
            <a:spLocks noGrp="1"/>
          </p:cNvSpPr>
          <p:nvPr>
            <p:ph type="body" sz="quarter" idx="49"/>
          </p:nvPr>
        </p:nvSpPr>
        <p:spPr>
          <a:xfrm>
            <a:off x="2202713" y="5490384"/>
            <a:ext cx="4267873" cy="903534"/>
          </a:xfrm>
        </p:spPr>
        <p:txBody>
          <a:bodyPr anchor="t">
            <a:noAutofit/>
          </a:bodyPr>
          <a:lstStyle>
            <a:lvl1pPr marL="0" indent="0" algn="l">
              <a:lnSpc>
                <a:spcPct val="120000"/>
              </a:lnSpc>
              <a:spcBef>
                <a:spcPts val="0"/>
              </a:spcBef>
              <a:spcAft>
                <a:spcPts val="500"/>
              </a:spcAft>
              <a:buClr>
                <a:srgbClr val="00346F"/>
              </a:buClr>
              <a:buFont typeface="Arial" panose="020B0604020202020204" pitchFamily="34" charset="0"/>
              <a:buNone/>
              <a:defRPr sz="1100" b="0">
                <a:solidFill>
                  <a:schemeClr val="tx1"/>
                </a:solidFill>
              </a:defRPr>
            </a:lvl1pPr>
          </a:lstStyle>
          <a:p>
            <a:pPr lvl="0"/>
            <a:r>
              <a:rPr lang="en-US"/>
              <a:t>Click to edit Master text styles</a:t>
            </a:r>
          </a:p>
        </p:txBody>
      </p:sp>
      <p:sp>
        <p:nvSpPr>
          <p:cNvPr id="129" name="Title 1">
            <a:extLst>
              <a:ext uri="{FF2B5EF4-FFF2-40B4-BE49-F238E27FC236}">
                <a16:creationId xmlns:a16="http://schemas.microsoft.com/office/drawing/2014/main" id="{E6575DA0-600D-2F44-9674-FE4067FEEE7D}"/>
              </a:ext>
            </a:extLst>
          </p:cNvPr>
          <p:cNvSpPr>
            <a:spLocks noGrp="1"/>
          </p:cNvSpPr>
          <p:nvPr>
            <p:ph type="title" hasCustomPrompt="1"/>
          </p:nvPr>
        </p:nvSpPr>
        <p:spPr>
          <a:xfrm>
            <a:off x="442913" y="365126"/>
            <a:ext cx="6038097" cy="545694"/>
          </a:xfrm>
        </p:spPr>
        <p:txBody>
          <a:bodyPr/>
          <a:lstStyle/>
          <a:p>
            <a:r>
              <a:rPr lang="en-GB" dirty="0"/>
              <a:t>Heading – Bold 28pt Navy</a:t>
            </a:r>
          </a:p>
        </p:txBody>
      </p:sp>
      <p:sp>
        <p:nvSpPr>
          <p:cNvPr id="130" name="Picture Placeholder 104">
            <a:extLst>
              <a:ext uri="{FF2B5EF4-FFF2-40B4-BE49-F238E27FC236}">
                <a16:creationId xmlns:a16="http://schemas.microsoft.com/office/drawing/2014/main" id="{2E712972-0780-D440-950F-CC849861FDBC}"/>
              </a:ext>
            </a:extLst>
          </p:cNvPr>
          <p:cNvSpPr>
            <a:spLocks noGrp="1" noChangeAspect="1"/>
          </p:cNvSpPr>
          <p:nvPr>
            <p:ph type="pic" sz="quarter" idx="50" hasCustomPrompt="1"/>
          </p:nvPr>
        </p:nvSpPr>
        <p:spPr>
          <a:xfrm>
            <a:off x="10112412" y="1801501"/>
            <a:ext cx="1152000" cy="1152000"/>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fgClr>
            <a:bgClr>
              <a:schemeClr val="bg2"/>
            </a:bgClr>
          </a:pattFill>
          <a:ln w="38100">
            <a:solidFill>
              <a:schemeClr val="accent2"/>
            </a:solidFill>
          </a:ln>
        </p:spPr>
        <p:txBody>
          <a:bodyPr wrap="square" anchor="ctr">
            <a:noAutofit/>
          </a:bodyPr>
          <a:lstStyle>
            <a:lvl1pPr marL="0" indent="0" algn="ctr">
              <a:buNone/>
              <a:defRPr sz="1000"/>
            </a:lvl1pPr>
          </a:lstStyle>
          <a:p>
            <a:r>
              <a:rPr lang="en-US" dirty="0"/>
              <a:t>Click icon to insert image</a:t>
            </a:r>
          </a:p>
        </p:txBody>
      </p:sp>
      <p:sp>
        <p:nvSpPr>
          <p:cNvPr id="131" name="Text Placeholder 4">
            <a:extLst>
              <a:ext uri="{FF2B5EF4-FFF2-40B4-BE49-F238E27FC236}">
                <a16:creationId xmlns:a16="http://schemas.microsoft.com/office/drawing/2014/main" id="{0C885D0C-46BA-CA46-8CA2-6AC0F9BA2A10}"/>
              </a:ext>
            </a:extLst>
          </p:cNvPr>
          <p:cNvSpPr>
            <a:spLocks noGrp="1"/>
          </p:cNvSpPr>
          <p:nvPr>
            <p:ph type="body" sz="quarter" idx="51" hasCustomPrompt="1"/>
          </p:nvPr>
        </p:nvSpPr>
        <p:spPr>
          <a:xfrm>
            <a:off x="9586485" y="3090231"/>
            <a:ext cx="2162603" cy="727670"/>
          </a:xfrm>
        </p:spPr>
        <p:txBody>
          <a:bodyPr anchor="t" anchorCtr="0">
            <a:noAutofit/>
          </a:bodyPr>
          <a:lstStyle>
            <a:lvl1pPr marL="0" indent="0" algn="ctr">
              <a:lnSpc>
                <a:spcPct val="100000"/>
              </a:lnSpc>
              <a:spcBef>
                <a:spcPts val="0"/>
              </a:spcBef>
              <a:spcAft>
                <a:spcPts val="0"/>
              </a:spcAft>
              <a:buNone/>
              <a:defRPr sz="1600" b="1">
                <a:solidFill>
                  <a:schemeClr val="tx1"/>
                </a:solidFill>
              </a:defRPr>
            </a:lvl1pPr>
          </a:lstStyle>
          <a:p>
            <a:pPr lvl="0"/>
            <a:r>
              <a:rPr lang="en-US" dirty="0"/>
              <a:t>Click to edit Master</a:t>
            </a:r>
          </a:p>
        </p:txBody>
      </p:sp>
      <p:sp>
        <p:nvSpPr>
          <p:cNvPr id="132" name="Picture Placeholder 104">
            <a:extLst>
              <a:ext uri="{FF2B5EF4-FFF2-40B4-BE49-F238E27FC236}">
                <a16:creationId xmlns:a16="http://schemas.microsoft.com/office/drawing/2014/main" id="{95B23A6D-9521-0848-AC59-3E1614F533C2}"/>
              </a:ext>
            </a:extLst>
          </p:cNvPr>
          <p:cNvSpPr>
            <a:spLocks noGrp="1" noChangeAspect="1"/>
          </p:cNvSpPr>
          <p:nvPr>
            <p:ph type="pic" sz="quarter" idx="52" hasCustomPrompt="1"/>
          </p:nvPr>
        </p:nvSpPr>
        <p:spPr>
          <a:xfrm>
            <a:off x="7835072" y="4106554"/>
            <a:ext cx="1152000" cy="1152000"/>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fgClr>
            <a:bgClr>
              <a:schemeClr val="bg2"/>
            </a:bgClr>
          </a:pattFill>
          <a:ln w="38100">
            <a:solidFill>
              <a:schemeClr val="accent3"/>
            </a:solidFill>
          </a:ln>
        </p:spPr>
        <p:txBody>
          <a:bodyPr wrap="square" anchor="ctr">
            <a:noAutofit/>
          </a:bodyPr>
          <a:lstStyle>
            <a:lvl1pPr marL="0" indent="0" algn="ctr">
              <a:buNone/>
              <a:defRPr sz="1000"/>
            </a:lvl1pPr>
          </a:lstStyle>
          <a:p>
            <a:r>
              <a:rPr lang="en-US" dirty="0"/>
              <a:t>Click icon to insert image</a:t>
            </a:r>
          </a:p>
        </p:txBody>
      </p:sp>
      <p:sp>
        <p:nvSpPr>
          <p:cNvPr id="133" name="Text Placeholder 4">
            <a:extLst>
              <a:ext uri="{FF2B5EF4-FFF2-40B4-BE49-F238E27FC236}">
                <a16:creationId xmlns:a16="http://schemas.microsoft.com/office/drawing/2014/main" id="{F22487C1-5388-E74D-A949-0E4B6955EB12}"/>
              </a:ext>
            </a:extLst>
          </p:cNvPr>
          <p:cNvSpPr>
            <a:spLocks noGrp="1"/>
          </p:cNvSpPr>
          <p:nvPr>
            <p:ph type="body" sz="quarter" idx="53" hasCustomPrompt="1"/>
          </p:nvPr>
        </p:nvSpPr>
        <p:spPr>
          <a:xfrm>
            <a:off x="7309145" y="5395284"/>
            <a:ext cx="2162603" cy="727670"/>
          </a:xfrm>
        </p:spPr>
        <p:txBody>
          <a:bodyPr anchor="t" anchorCtr="0">
            <a:noAutofit/>
          </a:bodyPr>
          <a:lstStyle>
            <a:lvl1pPr marL="0" indent="0" algn="ctr">
              <a:lnSpc>
                <a:spcPct val="100000"/>
              </a:lnSpc>
              <a:spcBef>
                <a:spcPts val="0"/>
              </a:spcBef>
              <a:spcAft>
                <a:spcPts val="0"/>
              </a:spcAft>
              <a:buNone/>
              <a:defRPr sz="1600" b="1">
                <a:solidFill>
                  <a:schemeClr val="tx1"/>
                </a:solidFill>
              </a:defRPr>
            </a:lvl1pPr>
          </a:lstStyle>
          <a:p>
            <a:pPr lvl="0"/>
            <a:r>
              <a:rPr lang="en-US" dirty="0"/>
              <a:t>Click to edit Master</a:t>
            </a:r>
          </a:p>
        </p:txBody>
      </p:sp>
      <p:sp>
        <p:nvSpPr>
          <p:cNvPr id="134" name="Picture Placeholder 104">
            <a:extLst>
              <a:ext uri="{FF2B5EF4-FFF2-40B4-BE49-F238E27FC236}">
                <a16:creationId xmlns:a16="http://schemas.microsoft.com/office/drawing/2014/main" id="{41B6B151-2DE6-4349-BC42-F380251A06E7}"/>
              </a:ext>
            </a:extLst>
          </p:cNvPr>
          <p:cNvSpPr>
            <a:spLocks noGrp="1" noChangeAspect="1"/>
          </p:cNvSpPr>
          <p:nvPr>
            <p:ph type="pic" sz="quarter" idx="54" hasCustomPrompt="1"/>
          </p:nvPr>
        </p:nvSpPr>
        <p:spPr>
          <a:xfrm>
            <a:off x="10112412" y="4106554"/>
            <a:ext cx="1152000" cy="1152000"/>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fgClr>
            <a:bgClr>
              <a:schemeClr val="bg2"/>
            </a:bgClr>
          </a:pattFill>
          <a:ln w="38100">
            <a:solidFill>
              <a:schemeClr val="accent4"/>
            </a:solidFill>
          </a:ln>
        </p:spPr>
        <p:txBody>
          <a:bodyPr wrap="square" anchor="ctr">
            <a:noAutofit/>
          </a:bodyPr>
          <a:lstStyle>
            <a:lvl1pPr marL="0" indent="0" algn="ctr">
              <a:buNone/>
              <a:defRPr sz="1000"/>
            </a:lvl1pPr>
          </a:lstStyle>
          <a:p>
            <a:r>
              <a:rPr lang="en-US" dirty="0"/>
              <a:t>Click icon to insert image</a:t>
            </a:r>
          </a:p>
        </p:txBody>
      </p:sp>
      <p:sp>
        <p:nvSpPr>
          <p:cNvPr id="135" name="Text Placeholder 4">
            <a:extLst>
              <a:ext uri="{FF2B5EF4-FFF2-40B4-BE49-F238E27FC236}">
                <a16:creationId xmlns:a16="http://schemas.microsoft.com/office/drawing/2014/main" id="{C0BADFB6-1850-A94A-9C9F-292B02A9E049}"/>
              </a:ext>
            </a:extLst>
          </p:cNvPr>
          <p:cNvSpPr>
            <a:spLocks noGrp="1"/>
          </p:cNvSpPr>
          <p:nvPr>
            <p:ph type="body" sz="quarter" idx="55" hasCustomPrompt="1"/>
          </p:nvPr>
        </p:nvSpPr>
        <p:spPr>
          <a:xfrm>
            <a:off x="9586485" y="5395284"/>
            <a:ext cx="2162603" cy="727670"/>
          </a:xfrm>
        </p:spPr>
        <p:txBody>
          <a:bodyPr anchor="t" anchorCtr="0">
            <a:noAutofit/>
          </a:bodyPr>
          <a:lstStyle>
            <a:lvl1pPr marL="0" indent="0" algn="ctr">
              <a:lnSpc>
                <a:spcPct val="100000"/>
              </a:lnSpc>
              <a:spcBef>
                <a:spcPts val="0"/>
              </a:spcBef>
              <a:spcAft>
                <a:spcPts val="0"/>
              </a:spcAft>
              <a:buNone/>
              <a:defRPr sz="1600" b="1">
                <a:solidFill>
                  <a:schemeClr val="tx1"/>
                </a:solidFill>
              </a:defRPr>
            </a:lvl1pPr>
          </a:lstStyle>
          <a:p>
            <a:pPr lvl="0"/>
            <a:r>
              <a:rPr lang="en-US" dirty="0"/>
              <a:t>Click to edit Master</a:t>
            </a:r>
          </a:p>
        </p:txBody>
      </p:sp>
      <p:grpSp>
        <p:nvGrpSpPr>
          <p:cNvPr id="136" name="Group 135">
            <a:extLst>
              <a:ext uri="{FF2B5EF4-FFF2-40B4-BE49-F238E27FC236}">
                <a16:creationId xmlns:a16="http://schemas.microsoft.com/office/drawing/2014/main" id="{F31126FF-BE9D-CE4E-ABE1-2D1009682984}"/>
              </a:ext>
            </a:extLst>
          </p:cNvPr>
          <p:cNvGrpSpPr/>
          <p:nvPr userDrawn="1"/>
        </p:nvGrpSpPr>
        <p:grpSpPr>
          <a:xfrm>
            <a:off x="461951" y="4782598"/>
            <a:ext cx="1547986" cy="1548000"/>
            <a:chOff x="463024" y="1190523"/>
            <a:chExt cx="1547986" cy="1548000"/>
          </a:xfrm>
        </p:grpSpPr>
        <p:sp>
          <p:nvSpPr>
            <p:cNvPr id="137" name="Oval 136">
              <a:extLst>
                <a:ext uri="{FF2B5EF4-FFF2-40B4-BE49-F238E27FC236}">
                  <a16:creationId xmlns:a16="http://schemas.microsoft.com/office/drawing/2014/main" id="{953C4C63-FD16-0344-9782-B8D76235D088}"/>
                </a:ext>
              </a:extLst>
            </p:cNvPr>
            <p:cNvSpPr>
              <a:spLocks noChangeAspect="1"/>
            </p:cNvSpPr>
            <p:nvPr/>
          </p:nvSpPr>
          <p:spPr>
            <a:xfrm flipV="1">
              <a:off x="463024" y="1190523"/>
              <a:ext cx="1547986" cy="1548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Arc 137">
              <a:extLst>
                <a:ext uri="{FF2B5EF4-FFF2-40B4-BE49-F238E27FC236}">
                  <a16:creationId xmlns:a16="http://schemas.microsoft.com/office/drawing/2014/main" id="{5E997DC8-5B10-E34B-8784-DE0C5EAA4262}"/>
                </a:ext>
              </a:extLst>
            </p:cNvPr>
            <p:cNvSpPr/>
            <p:nvPr userDrawn="1"/>
          </p:nvSpPr>
          <p:spPr>
            <a:xfrm rot="10800000" flipV="1">
              <a:off x="579045" y="1306550"/>
              <a:ext cx="1315946" cy="1315946"/>
            </a:xfrm>
            <a:prstGeom prst="arc">
              <a:avLst>
                <a:gd name="adj1" fmla="val 16200000"/>
                <a:gd name="adj2" fmla="val 12878801"/>
              </a:avLst>
            </a:prstGeom>
            <a:ln w="9525">
              <a:solidFill>
                <a:schemeClr val="bg1"/>
              </a:solidFill>
              <a:tailEnd type="oval"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9" name="Picture Placeholder 104">
            <a:extLst>
              <a:ext uri="{FF2B5EF4-FFF2-40B4-BE49-F238E27FC236}">
                <a16:creationId xmlns:a16="http://schemas.microsoft.com/office/drawing/2014/main" id="{EBF730DC-EBDE-5441-BD66-136E0ACA4121}"/>
              </a:ext>
            </a:extLst>
          </p:cNvPr>
          <p:cNvSpPr>
            <a:spLocks noGrp="1"/>
          </p:cNvSpPr>
          <p:nvPr>
            <p:ph type="pic" sz="quarter" idx="56" hasCustomPrompt="1"/>
          </p:nvPr>
        </p:nvSpPr>
        <p:spPr>
          <a:xfrm>
            <a:off x="664444" y="4985098"/>
            <a:ext cx="1143000" cy="1143000"/>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fgClr>
            <a:bgClr>
              <a:schemeClr val="bg2"/>
            </a:bgClr>
          </a:pattFill>
        </p:spPr>
        <p:txBody>
          <a:bodyPr vert="horz" wrap="square" lIns="91440" tIns="45720" rIns="91440" bIns="45720" rtlCol="0" anchor="ctr">
            <a:noAutofit/>
          </a:bodyPr>
          <a:lstStyle>
            <a:lvl1pPr>
              <a:defRPr lang="en-US" sz="1000" dirty="0"/>
            </a:lvl1pPr>
          </a:lstStyle>
          <a:p>
            <a:pPr marL="0" lvl="0" indent="0" algn="ctr">
              <a:buNone/>
            </a:pPr>
            <a:r>
              <a:rPr lang="en-US" dirty="0"/>
              <a:t>Click icon to insert image</a:t>
            </a:r>
          </a:p>
        </p:txBody>
      </p:sp>
      <p:grpSp>
        <p:nvGrpSpPr>
          <p:cNvPr id="140" name="Group 139">
            <a:extLst>
              <a:ext uri="{FF2B5EF4-FFF2-40B4-BE49-F238E27FC236}">
                <a16:creationId xmlns:a16="http://schemas.microsoft.com/office/drawing/2014/main" id="{DD6A06AC-AB8D-6D4A-A590-C8085FAD080B}"/>
              </a:ext>
            </a:extLst>
          </p:cNvPr>
          <p:cNvGrpSpPr/>
          <p:nvPr userDrawn="1"/>
        </p:nvGrpSpPr>
        <p:grpSpPr>
          <a:xfrm>
            <a:off x="480714" y="2993689"/>
            <a:ext cx="1547986" cy="1548000"/>
            <a:chOff x="463024" y="1190523"/>
            <a:chExt cx="1547986" cy="1548000"/>
          </a:xfrm>
        </p:grpSpPr>
        <p:sp>
          <p:nvSpPr>
            <p:cNvPr id="141" name="Oval 140">
              <a:extLst>
                <a:ext uri="{FF2B5EF4-FFF2-40B4-BE49-F238E27FC236}">
                  <a16:creationId xmlns:a16="http://schemas.microsoft.com/office/drawing/2014/main" id="{43543AD7-34C3-5446-9293-BC3DF5ED925D}"/>
                </a:ext>
              </a:extLst>
            </p:cNvPr>
            <p:cNvSpPr>
              <a:spLocks noChangeAspect="1"/>
            </p:cNvSpPr>
            <p:nvPr/>
          </p:nvSpPr>
          <p:spPr>
            <a:xfrm flipV="1">
              <a:off x="463024" y="1190523"/>
              <a:ext cx="1547986" cy="1548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Arc 141">
              <a:extLst>
                <a:ext uri="{FF2B5EF4-FFF2-40B4-BE49-F238E27FC236}">
                  <a16:creationId xmlns:a16="http://schemas.microsoft.com/office/drawing/2014/main" id="{68C096AE-F022-E046-8B60-9EB6DB81C7B3}"/>
                </a:ext>
              </a:extLst>
            </p:cNvPr>
            <p:cNvSpPr/>
            <p:nvPr userDrawn="1"/>
          </p:nvSpPr>
          <p:spPr>
            <a:xfrm rot="10800000" flipV="1">
              <a:off x="579045" y="1306550"/>
              <a:ext cx="1315946" cy="1315946"/>
            </a:xfrm>
            <a:prstGeom prst="arc">
              <a:avLst>
                <a:gd name="adj1" fmla="val 16200000"/>
                <a:gd name="adj2" fmla="val 12878801"/>
              </a:avLst>
            </a:prstGeom>
            <a:ln w="9525">
              <a:solidFill>
                <a:schemeClr val="bg1"/>
              </a:solidFill>
              <a:tailEnd type="oval"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3" name="Picture Placeholder 104">
            <a:extLst>
              <a:ext uri="{FF2B5EF4-FFF2-40B4-BE49-F238E27FC236}">
                <a16:creationId xmlns:a16="http://schemas.microsoft.com/office/drawing/2014/main" id="{B6CCC6CA-C780-9D48-A805-8BF794089081}"/>
              </a:ext>
            </a:extLst>
          </p:cNvPr>
          <p:cNvSpPr>
            <a:spLocks noGrp="1"/>
          </p:cNvSpPr>
          <p:nvPr>
            <p:ph type="pic" sz="quarter" idx="57" hasCustomPrompt="1"/>
          </p:nvPr>
        </p:nvSpPr>
        <p:spPr>
          <a:xfrm>
            <a:off x="683207" y="3196189"/>
            <a:ext cx="1143000" cy="1143000"/>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fgClr>
            <a:bgClr>
              <a:schemeClr val="bg2"/>
            </a:bgClr>
          </a:pattFill>
        </p:spPr>
        <p:txBody>
          <a:bodyPr vert="horz" wrap="square" lIns="91440" tIns="45720" rIns="91440" bIns="45720" rtlCol="0" anchor="ctr">
            <a:noAutofit/>
          </a:bodyPr>
          <a:lstStyle>
            <a:lvl1pPr>
              <a:defRPr lang="en-US" sz="1000" dirty="0"/>
            </a:lvl1pPr>
          </a:lstStyle>
          <a:p>
            <a:pPr marL="0" lvl="0" indent="0" algn="ctr">
              <a:buNone/>
            </a:pPr>
            <a:r>
              <a:rPr lang="en-US" dirty="0"/>
              <a:t>Click icon to insert image</a:t>
            </a:r>
          </a:p>
        </p:txBody>
      </p:sp>
    </p:spTree>
    <p:extLst>
      <p:ext uri="{BB962C8B-B14F-4D97-AF65-F5344CB8AC3E}">
        <p14:creationId xmlns:p14="http://schemas.microsoft.com/office/powerpoint/2010/main" val="2229194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lient Testimonial">
    <p:spTree>
      <p:nvGrpSpPr>
        <p:cNvPr id="1" name=""/>
        <p:cNvGrpSpPr/>
        <p:nvPr/>
      </p:nvGrpSpPr>
      <p:grpSpPr>
        <a:xfrm>
          <a:off x="0" y="0"/>
          <a:ext cx="0" cy="0"/>
          <a:chOff x="0" y="0"/>
          <a:chExt cx="0" cy="0"/>
        </a:xfrm>
      </p:grpSpPr>
      <p:sp>
        <p:nvSpPr>
          <p:cNvPr id="46" name="Freeform 45">
            <a:extLst>
              <a:ext uri="{FF2B5EF4-FFF2-40B4-BE49-F238E27FC236}">
                <a16:creationId xmlns:a16="http://schemas.microsoft.com/office/drawing/2014/main" id="{D1568843-DDE4-7945-A15B-7329EDC8E704}"/>
              </a:ext>
            </a:extLst>
          </p:cNvPr>
          <p:cNvSpPr/>
          <p:nvPr userDrawn="1"/>
        </p:nvSpPr>
        <p:spPr>
          <a:xfrm>
            <a:off x="-12210" y="441325"/>
            <a:ext cx="9291257" cy="1551220"/>
          </a:xfrm>
          <a:custGeom>
            <a:avLst/>
            <a:gdLst>
              <a:gd name="connsiteX0" fmla="*/ 0 w 9291257"/>
              <a:gd name="connsiteY0" fmla="*/ 0 h 1551220"/>
              <a:gd name="connsiteX1" fmla="*/ 123810 w 9291257"/>
              <a:gd name="connsiteY1" fmla="*/ 0 h 1551220"/>
              <a:gd name="connsiteX2" fmla="*/ 228520 w 9291257"/>
              <a:gd name="connsiteY2" fmla="*/ 0 h 1551220"/>
              <a:gd name="connsiteX3" fmla="*/ 9291257 w 9291257"/>
              <a:gd name="connsiteY3" fmla="*/ 0 h 1551220"/>
              <a:gd name="connsiteX4" fmla="*/ 7729023 w 9291257"/>
              <a:gd name="connsiteY4" fmla="*/ 1551220 h 1551220"/>
              <a:gd name="connsiteX5" fmla="*/ 228520 w 9291257"/>
              <a:gd name="connsiteY5" fmla="*/ 1551220 h 1551220"/>
              <a:gd name="connsiteX6" fmla="*/ 123810 w 9291257"/>
              <a:gd name="connsiteY6" fmla="*/ 1551220 h 1551220"/>
              <a:gd name="connsiteX7" fmla="*/ 0 w 9291257"/>
              <a:gd name="connsiteY7" fmla="*/ 1551220 h 1551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291257" h="1551220">
                <a:moveTo>
                  <a:pt x="0" y="0"/>
                </a:moveTo>
                <a:lnTo>
                  <a:pt x="123810" y="0"/>
                </a:lnTo>
                <a:lnTo>
                  <a:pt x="228520" y="0"/>
                </a:lnTo>
                <a:lnTo>
                  <a:pt x="9291257" y="0"/>
                </a:lnTo>
                <a:lnTo>
                  <a:pt x="7729023" y="1551220"/>
                </a:lnTo>
                <a:lnTo>
                  <a:pt x="228520" y="1551220"/>
                </a:lnTo>
                <a:lnTo>
                  <a:pt x="123810" y="1551220"/>
                </a:lnTo>
                <a:lnTo>
                  <a:pt x="0" y="1551220"/>
                </a:lnTo>
                <a:close/>
              </a:path>
            </a:pathLst>
          </a:custGeom>
          <a:solidFill>
            <a:srgbClr val="142C5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lnSpc>
                <a:spcPct val="110000"/>
              </a:lnSpc>
            </a:pPr>
            <a:endParaRPr lang="en-GB"/>
          </a:p>
        </p:txBody>
      </p:sp>
      <p:sp>
        <p:nvSpPr>
          <p:cNvPr id="10" name="Slide Number Placeholder 5">
            <a:extLst>
              <a:ext uri="{FF2B5EF4-FFF2-40B4-BE49-F238E27FC236}">
                <a16:creationId xmlns:a16="http://schemas.microsoft.com/office/drawing/2014/main" id="{36CAB3EA-DA2D-4CF0-A445-051948276FF6}"/>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19" name="Text Placeholder 19">
            <a:extLst>
              <a:ext uri="{FF2B5EF4-FFF2-40B4-BE49-F238E27FC236}">
                <a16:creationId xmlns:a16="http://schemas.microsoft.com/office/drawing/2014/main" id="{C2D0341A-0CFF-4263-B33A-229526FE97AE}"/>
              </a:ext>
            </a:extLst>
          </p:cNvPr>
          <p:cNvSpPr>
            <a:spLocks noGrp="1"/>
          </p:cNvSpPr>
          <p:nvPr>
            <p:ph type="body" sz="quarter" idx="14" hasCustomPrompt="1"/>
          </p:nvPr>
        </p:nvSpPr>
        <p:spPr>
          <a:xfrm>
            <a:off x="1227551" y="437077"/>
            <a:ext cx="6712489" cy="1551219"/>
          </a:xfrm>
        </p:spPr>
        <p:txBody>
          <a:bodyPr anchor="ctr">
            <a:noAutofit/>
          </a:bodyPr>
          <a:lstStyle>
            <a:lvl1pPr marL="0" indent="0" algn="l">
              <a:lnSpc>
                <a:spcPct val="110000"/>
              </a:lnSpc>
              <a:spcBef>
                <a:spcPts val="0"/>
              </a:spcBef>
              <a:buNone/>
              <a:defRPr sz="2400" b="1">
                <a:solidFill>
                  <a:schemeClr val="bg1"/>
                </a:solidFill>
                <a:latin typeface="+mj-lt"/>
              </a:defRPr>
            </a:lvl1pPr>
          </a:lstStyle>
          <a:p>
            <a:pPr lvl="0"/>
            <a:r>
              <a:rPr lang="en-US" dirty="0"/>
              <a:t>Click To Edit Master Text</a:t>
            </a:r>
          </a:p>
        </p:txBody>
      </p:sp>
      <p:sp>
        <p:nvSpPr>
          <p:cNvPr id="23" name="Freeform: Shape 22">
            <a:extLst>
              <a:ext uri="{FF2B5EF4-FFF2-40B4-BE49-F238E27FC236}">
                <a16:creationId xmlns:a16="http://schemas.microsoft.com/office/drawing/2014/main" id="{B29C82E4-9305-4BF2-9A87-EF949E4F5E9E}"/>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24" name="Slide Number Placeholder 5">
            <a:extLst>
              <a:ext uri="{FF2B5EF4-FFF2-40B4-BE49-F238E27FC236}">
                <a16:creationId xmlns:a16="http://schemas.microsoft.com/office/drawing/2014/main" id="{AFF87CCD-1244-4D91-88AA-5FB80BA5260C}"/>
              </a:ext>
            </a:extLst>
          </p:cNvPr>
          <p:cNvSpPr txBox="1">
            <a:spLocks/>
          </p:cNvSpPr>
          <p:nvPr userDrawn="1"/>
        </p:nvSpPr>
        <p:spPr>
          <a:xfrm>
            <a:off x="11349670" y="6446152"/>
            <a:ext cx="863600" cy="365125"/>
          </a:xfrm>
          <a:prstGeom prst="rect">
            <a:avLst/>
          </a:prstGeom>
        </p:spPr>
        <p:txBody>
          <a:bodyPr vert="horz" lIns="91440" tIns="45720" rIns="91440" bIns="45720" rtlCol="0" anchor="ctr"/>
          <a:lstStyle>
            <a:defPPr>
              <a:defRPr lang="en-US"/>
            </a:defPPr>
            <a:lvl1pPr marL="0" algn="r" defTabSz="914400" rtl="0" eaLnBrk="1" latinLnBrk="0" hangingPunct="1">
              <a:defRPr sz="1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2066E3-CA02-4CFD-B2F6-56999925DBAC}" type="slidenum">
              <a:rPr lang="en-US" smtClean="0"/>
              <a:pPr/>
              <a:t>‹#›</a:t>
            </a:fld>
            <a:endParaRPr lang="en-US" dirty="0"/>
          </a:p>
        </p:txBody>
      </p:sp>
      <p:sp>
        <p:nvSpPr>
          <p:cNvPr id="27" name="Picture Placeholder 46">
            <a:extLst>
              <a:ext uri="{FF2B5EF4-FFF2-40B4-BE49-F238E27FC236}">
                <a16:creationId xmlns:a16="http://schemas.microsoft.com/office/drawing/2014/main" id="{2855CE86-5AD3-46FA-B7BA-31A280DA233D}"/>
              </a:ext>
            </a:extLst>
          </p:cNvPr>
          <p:cNvSpPr>
            <a:spLocks noGrp="1"/>
          </p:cNvSpPr>
          <p:nvPr>
            <p:ph type="pic" sz="quarter" idx="42"/>
          </p:nvPr>
        </p:nvSpPr>
        <p:spPr>
          <a:xfrm>
            <a:off x="455069" y="864972"/>
            <a:ext cx="672682" cy="645980"/>
          </a:xfrm>
        </p:spPr>
        <p:txBody>
          <a:bodyPr>
            <a:normAutofit/>
          </a:bodyPr>
          <a:lstStyle>
            <a:lvl1pPr marL="0" indent="0">
              <a:buNone/>
              <a:defRPr sz="200"/>
            </a:lvl1pPr>
          </a:lstStyle>
          <a:p>
            <a:r>
              <a:rPr lang="en-US"/>
              <a:t>Click icon to add picture</a:t>
            </a:r>
            <a:endParaRPr lang="en-US" dirty="0"/>
          </a:p>
        </p:txBody>
      </p:sp>
      <p:sp>
        <p:nvSpPr>
          <p:cNvPr id="44" name="Picture Placeholder 43">
            <a:extLst>
              <a:ext uri="{FF2B5EF4-FFF2-40B4-BE49-F238E27FC236}">
                <a16:creationId xmlns:a16="http://schemas.microsoft.com/office/drawing/2014/main" id="{017F0DE6-1CD9-C441-B5DB-94511DB02033}"/>
              </a:ext>
            </a:extLst>
          </p:cNvPr>
          <p:cNvSpPr>
            <a:spLocks noGrp="1"/>
          </p:cNvSpPr>
          <p:nvPr>
            <p:ph type="pic" sz="quarter" idx="43" hasCustomPrompt="1"/>
          </p:nvPr>
        </p:nvSpPr>
        <p:spPr>
          <a:xfrm>
            <a:off x="3195432" y="0"/>
            <a:ext cx="8996568" cy="6774466"/>
          </a:xfrm>
          <a:custGeom>
            <a:avLst/>
            <a:gdLst>
              <a:gd name="connsiteX0" fmla="*/ 6752449 w 8996568"/>
              <a:gd name="connsiteY0" fmla="*/ 0 h 6774466"/>
              <a:gd name="connsiteX1" fmla="*/ 8996568 w 8996568"/>
              <a:gd name="connsiteY1" fmla="*/ 0 h 6774466"/>
              <a:gd name="connsiteX2" fmla="*/ 8996568 w 8996568"/>
              <a:gd name="connsiteY2" fmla="*/ 5584761 h 6774466"/>
              <a:gd name="connsiteX3" fmla="*/ 7810730 w 8996568"/>
              <a:gd name="connsiteY3" fmla="*/ 6774466 h 6774466"/>
              <a:gd name="connsiteX4" fmla="*/ 0 w 8996568"/>
              <a:gd name="connsiteY4" fmla="*/ 6774466 h 6774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6568" h="6774466">
                <a:moveTo>
                  <a:pt x="6752449" y="0"/>
                </a:moveTo>
                <a:lnTo>
                  <a:pt x="8996568" y="0"/>
                </a:lnTo>
                <a:lnTo>
                  <a:pt x="8996568" y="5584761"/>
                </a:lnTo>
                <a:lnTo>
                  <a:pt x="7810730" y="6774466"/>
                </a:lnTo>
                <a:lnTo>
                  <a:pt x="0" y="6774466"/>
                </a:lnTo>
                <a:close/>
              </a:path>
            </a:pathLst>
          </a:custGeom>
          <a:pattFill prst="pct5">
            <a:fgClr>
              <a:schemeClr val="bg1"/>
            </a:fgClr>
            <a:bgClr>
              <a:schemeClr val="bg2"/>
            </a:bgClr>
          </a:pattFill>
        </p:spPr>
        <p:txBody>
          <a:bodyPr wrap="square" anchor="ctr">
            <a:noAutofit/>
          </a:bodyPr>
          <a:lstStyle>
            <a:lvl1pPr marL="0" indent="0" algn="ctr">
              <a:buNone/>
              <a:defRPr sz="1200"/>
            </a:lvl1pPr>
          </a:lstStyle>
          <a:p>
            <a:r>
              <a:rPr lang="en-GB" dirty="0"/>
              <a:t>Click icon to insert image</a:t>
            </a:r>
          </a:p>
        </p:txBody>
      </p:sp>
      <p:sp>
        <p:nvSpPr>
          <p:cNvPr id="57" name="Text Placeholder 56">
            <a:extLst>
              <a:ext uri="{FF2B5EF4-FFF2-40B4-BE49-F238E27FC236}">
                <a16:creationId xmlns:a16="http://schemas.microsoft.com/office/drawing/2014/main" id="{7ACEAF4C-16C4-8D41-803A-FB13B3361FB3}"/>
              </a:ext>
            </a:extLst>
          </p:cNvPr>
          <p:cNvSpPr>
            <a:spLocks noGrp="1"/>
          </p:cNvSpPr>
          <p:nvPr>
            <p:ph type="body" sz="quarter" idx="13" hasCustomPrompt="1"/>
          </p:nvPr>
        </p:nvSpPr>
        <p:spPr>
          <a:xfrm>
            <a:off x="442914" y="2263921"/>
            <a:ext cx="7043153" cy="4157002"/>
          </a:xfrm>
          <a:custGeom>
            <a:avLst/>
            <a:gdLst>
              <a:gd name="connsiteX0" fmla="*/ 0 w 7043153"/>
              <a:gd name="connsiteY0" fmla="*/ 0 h 4157002"/>
              <a:gd name="connsiteX1" fmla="*/ 7043153 w 7043153"/>
              <a:gd name="connsiteY1" fmla="*/ 0 h 4157002"/>
              <a:gd name="connsiteX2" fmla="*/ 2891973 w 7043153"/>
              <a:gd name="connsiteY2" fmla="*/ 4157002 h 4157002"/>
              <a:gd name="connsiteX3" fmla="*/ 0 w 7043153"/>
              <a:gd name="connsiteY3" fmla="*/ 4157002 h 4157002"/>
            </a:gdLst>
            <a:ahLst/>
            <a:cxnLst>
              <a:cxn ang="0">
                <a:pos x="connsiteX0" y="connsiteY0"/>
              </a:cxn>
              <a:cxn ang="0">
                <a:pos x="connsiteX1" y="connsiteY1"/>
              </a:cxn>
              <a:cxn ang="0">
                <a:pos x="connsiteX2" y="connsiteY2"/>
              </a:cxn>
              <a:cxn ang="0">
                <a:pos x="connsiteX3" y="connsiteY3"/>
              </a:cxn>
            </a:cxnLst>
            <a:rect l="l" t="t" r="r" b="b"/>
            <a:pathLst>
              <a:path w="7043153" h="4157002">
                <a:moveTo>
                  <a:pt x="0" y="0"/>
                </a:moveTo>
                <a:lnTo>
                  <a:pt x="7043153" y="0"/>
                </a:lnTo>
                <a:lnTo>
                  <a:pt x="2891973" y="4157002"/>
                </a:lnTo>
                <a:lnTo>
                  <a:pt x="0" y="4157002"/>
                </a:lnTo>
                <a:close/>
              </a:path>
            </a:pathLst>
          </a:custGeom>
          <a:noFill/>
        </p:spPr>
        <p:txBody>
          <a:bodyPr wrap="square">
            <a:noAutofit/>
          </a:bodyPr>
          <a:lstStyle>
            <a:lvl1pPr marL="0" indent="0" algn="l">
              <a:lnSpc>
                <a:spcPct val="120000"/>
              </a:lnSpc>
              <a:spcBef>
                <a:spcPts val="0"/>
              </a:spcBef>
              <a:buNone/>
              <a:defRPr sz="1600" b="0">
                <a:solidFill>
                  <a:schemeClr val="tx1"/>
                </a:solidFill>
                <a:latin typeface="+mn-lt"/>
              </a:defRPr>
            </a:lvl1pPr>
          </a:lstStyle>
          <a:p>
            <a:pPr lvl="0"/>
            <a:r>
              <a:rPr lang="en-US" dirty="0"/>
              <a:t>Click To Edit Master Text</a:t>
            </a:r>
          </a:p>
        </p:txBody>
      </p:sp>
    </p:spTree>
    <p:extLst>
      <p:ext uri="{BB962C8B-B14F-4D97-AF65-F5344CB8AC3E}">
        <p14:creationId xmlns:p14="http://schemas.microsoft.com/office/powerpoint/2010/main" val="3812337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s x 2">
    <p:spTree>
      <p:nvGrpSpPr>
        <p:cNvPr id="1" name=""/>
        <p:cNvGrpSpPr/>
        <p:nvPr/>
      </p:nvGrpSpPr>
      <p:grpSpPr>
        <a:xfrm>
          <a:off x="0" y="0"/>
          <a:ext cx="0" cy="0"/>
          <a:chOff x="0" y="0"/>
          <a:chExt cx="0" cy="0"/>
        </a:xfrm>
      </p:grpSpPr>
      <p:sp>
        <p:nvSpPr>
          <p:cNvPr id="23" name="Freeform 22"/>
          <p:cNvSpPr/>
          <p:nvPr userDrawn="1"/>
        </p:nvSpPr>
        <p:spPr>
          <a:xfrm rot="1350560">
            <a:off x="9659614" y="-258082"/>
            <a:ext cx="3225942" cy="2981322"/>
          </a:xfrm>
          <a:custGeom>
            <a:avLst/>
            <a:gdLst>
              <a:gd name="connsiteX0" fmla="*/ 1 w 3225942"/>
              <a:gd name="connsiteY0" fmla="*/ 824859 h 2981322"/>
              <a:gd name="connsiteX1" fmla="*/ 1990469 w 3225942"/>
              <a:gd name="connsiteY1" fmla="*/ 0 h 2981322"/>
              <a:gd name="connsiteX2" fmla="*/ 3225942 w 3225942"/>
              <a:gd name="connsiteY2" fmla="*/ 2981322 h 2981322"/>
              <a:gd name="connsiteX3" fmla="*/ 660413 w 3225942"/>
              <a:gd name="connsiteY3" fmla="*/ 2981322 h 2981322"/>
              <a:gd name="connsiteX4" fmla="*/ 0 w 3225942"/>
              <a:gd name="connsiteY4" fmla="*/ 2320909 h 29813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5942" h="2981322">
                <a:moveTo>
                  <a:pt x="1" y="824859"/>
                </a:moveTo>
                <a:lnTo>
                  <a:pt x="1990469" y="0"/>
                </a:lnTo>
                <a:lnTo>
                  <a:pt x="3225942" y="2981322"/>
                </a:lnTo>
                <a:lnTo>
                  <a:pt x="660413" y="2981322"/>
                </a:lnTo>
                <a:cubicBezTo>
                  <a:pt x="295677" y="2981322"/>
                  <a:pt x="0" y="2685645"/>
                  <a:pt x="0" y="2320909"/>
                </a:cubicBez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userDrawn="1"/>
        </p:nvSpPr>
        <p:spPr>
          <a:xfrm rot="1350560">
            <a:off x="-758558" y="3975630"/>
            <a:ext cx="4073481" cy="3305267"/>
          </a:xfrm>
          <a:custGeom>
            <a:avLst/>
            <a:gdLst>
              <a:gd name="connsiteX0" fmla="*/ 48074 w 4073481"/>
              <a:gd name="connsiteY0" fmla="*/ 51899 h 3305267"/>
              <a:gd name="connsiteX1" fmla="*/ 305136 w 4073481"/>
              <a:gd name="connsiteY1" fmla="*/ 0 h 3305267"/>
              <a:gd name="connsiteX2" fmla="*/ 3413068 w 4073481"/>
              <a:gd name="connsiteY2" fmla="*/ 0 h 3305267"/>
              <a:gd name="connsiteX3" fmla="*/ 4073481 w 4073481"/>
              <a:gd name="connsiteY3" fmla="*/ 660413 h 3305267"/>
              <a:gd name="connsiteX4" fmla="*/ 4073481 w 4073481"/>
              <a:gd name="connsiteY4" fmla="*/ 2171677 h 3305267"/>
              <a:gd name="connsiteX5" fmla="*/ 1338012 w 4073481"/>
              <a:gd name="connsiteY5" fmla="*/ 3305267 h 3305267"/>
              <a:gd name="connsiteX6" fmla="*/ 0 w 4073481"/>
              <a:gd name="connsiteY6" fmla="*/ 76509 h 330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3481" h="3305267">
                <a:moveTo>
                  <a:pt x="48074" y="51899"/>
                </a:moveTo>
                <a:cubicBezTo>
                  <a:pt x="127084" y="18480"/>
                  <a:pt x="213952" y="0"/>
                  <a:pt x="305136" y="0"/>
                </a:cubicBezTo>
                <a:lnTo>
                  <a:pt x="3413068" y="0"/>
                </a:lnTo>
                <a:cubicBezTo>
                  <a:pt x="3777804" y="0"/>
                  <a:pt x="4073481" y="295677"/>
                  <a:pt x="4073481" y="660413"/>
                </a:cubicBezTo>
                <a:lnTo>
                  <a:pt x="4073481" y="2171677"/>
                </a:lnTo>
                <a:lnTo>
                  <a:pt x="1338012" y="3305267"/>
                </a:lnTo>
                <a:lnTo>
                  <a:pt x="0" y="76509"/>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42E7B2F-C59E-4358-AD9A-FA8A09AE61F5}"/>
              </a:ext>
            </a:extLst>
          </p:cNvPr>
          <p:cNvSpPr/>
          <p:nvPr userDrawn="1"/>
        </p:nvSpPr>
        <p:spPr>
          <a:xfrm>
            <a:off x="442913" y="1275740"/>
            <a:ext cx="2520000" cy="2520000"/>
          </a:xfrm>
          <a:prstGeom prst="rect">
            <a:avLst/>
          </a:prstGeom>
          <a:solidFill>
            <a:srgbClr val="142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utoShape 2" descr="Image result for personal calendar on mobile + desktop big calendar grid"/>
          <p:cNvSpPr>
            <a:spLocks noChangeAspect="1" noChangeArrowheads="1"/>
          </p:cNvSpPr>
          <p:nvPr userDrawn="1"/>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Text Placeholder 9"/>
          <p:cNvSpPr>
            <a:spLocks noGrp="1"/>
          </p:cNvSpPr>
          <p:nvPr>
            <p:ph type="body" sz="quarter" idx="17"/>
          </p:nvPr>
        </p:nvSpPr>
        <p:spPr>
          <a:xfrm>
            <a:off x="442913" y="5852385"/>
            <a:ext cx="5556496" cy="804213"/>
          </a:xfrm>
          <a:prstGeom prst="rect">
            <a:avLst/>
          </a:prstGeom>
        </p:spPr>
        <p:txBody>
          <a:bodyPr anchor="t" anchorCtr="0">
            <a:noAutofit/>
          </a:bodyPr>
          <a:lstStyle>
            <a:lvl1pPr marL="0" indent="0" algn="ctr">
              <a:lnSpc>
                <a:spcPct val="110000"/>
              </a:lnSpc>
              <a:spcBef>
                <a:spcPts val="0"/>
              </a:spcBef>
              <a:buNone/>
              <a:defRPr sz="1400" b="0">
                <a:solidFill>
                  <a:schemeClr val="tx1"/>
                </a:solidFill>
              </a:defRPr>
            </a:lvl1pPr>
          </a:lstStyle>
          <a:p>
            <a:pPr lvl="0"/>
            <a:r>
              <a:rPr lang="en-US"/>
              <a:t>Click to edit Master text styles</a:t>
            </a:r>
          </a:p>
        </p:txBody>
      </p:sp>
      <p:sp>
        <p:nvSpPr>
          <p:cNvPr id="28" name="Freeform: Shape 27">
            <a:extLst>
              <a:ext uri="{FF2B5EF4-FFF2-40B4-BE49-F238E27FC236}">
                <a16:creationId xmlns:a16="http://schemas.microsoft.com/office/drawing/2014/main" id="{1BBB8251-650D-4715-8775-BB1BA2BB2E6F}"/>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29" name="Slide Number Placeholder 5">
            <a:extLst>
              <a:ext uri="{FF2B5EF4-FFF2-40B4-BE49-F238E27FC236}">
                <a16:creationId xmlns:a16="http://schemas.microsoft.com/office/drawing/2014/main" id="{991ABA14-8371-4FCF-BE4E-B42DBF27AEC8}"/>
              </a:ext>
            </a:extLst>
          </p:cNvPr>
          <p:cNvSpPr>
            <a:spLocks noGrp="1"/>
          </p:cNvSpPr>
          <p:nvPr>
            <p:ph type="sldNum" sz="quarter" idx="31"/>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6" name="Picture Placeholder 5">
            <a:extLst>
              <a:ext uri="{FF2B5EF4-FFF2-40B4-BE49-F238E27FC236}">
                <a16:creationId xmlns:a16="http://schemas.microsoft.com/office/drawing/2014/main" id="{46641BB1-04E5-4069-9D95-098C037E8A46}"/>
              </a:ext>
            </a:extLst>
          </p:cNvPr>
          <p:cNvSpPr>
            <a:spLocks noGrp="1"/>
          </p:cNvSpPr>
          <p:nvPr>
            <p:ph type="pic" sz="quarter" idx="32" hasCustomPrompt="1"/>
          </p:nvPr>
        </p:nvSpPr>
        <p:spPr>
          <a:xfrm>
            <a:off x="604432" y="1452895"/>
            <a:ext cx="5261548" cy="4240908"/>
          </a:xfrm>
          <a:pattFill prst="pct5">
            <a:fgClr>
              <a:schemeClr val="bg1"/>
            </a:fgClr>
            <a:bgClr>
              <a:schemeClr val="bg2"/>
            </a:bgClr>
          </a:pattFill>
          <a:ln w="19050">
            <a:solidFill>
              <a:schemeClr val="bg1"/>
            </a:solidFill>
          </a:ln>
        </p:spPr>
        <p:txBody>
          <a:bodyPr anchor="ctr">
            <a:normAutofit/>
          </a:bodyPr>
          <a:lstStyle>
            <a:lvl1pPr marL="0" indent="0" algn="ctr">
              <a:buNone/>
              <a:defRPr sz="1200"/>
            </a:lvl1pPr>
          </a:lstStyle>
          <a:p>
            <a:r>
              <a:rPr lang="en-US" dirty="0"/>
              <a:t>Click icon to insert image</a:t>
            </a:r>
          </a:p>
        </p:txBody>
      </p:sp>
      <p:sp>
        <p:nvSpPr>
          <p:cNvPr id="2" name="Title 1">
            <a:extLst>
              <a:ext uri="{FF2B5EF4-FFF2-40B4-BE49-F238E27FC236}">
                <a16:creationId xmlns:a16="http://schemas.microsoft.com/office/drawing/2014/main" id="{2A5726A1-6EC2-EF4A-9D45-3CA9ECC144AD}"/>
              </a:ext>
            </a:extLst>
          </p:cNvPr>
          <p:cNvSpPr>
            <a:spLocks noGrp="1"/>
          </p:cNvSpPr>
          <p:nvPr>
            <p:ph type="title"/>
          </p:nvPr>
        </p:nvSpPr>
        <p:spPr/>
        <p:txBody>
          <a:bodyPr/>
          <a:lstStyle/>
          <a:p>
            <a:r>
              <a:rPr lang="en-US"/>
              <a:t>Click to edit Master title style</a:t>
            </a:r>
            <a:endParaRPr lang="en-GB"/>
          </a:p>
        </p:txBody>
      </p:sp>
      <p:sp>
        <p:nvSpPr>
          <p:cNvPr id="24" name="Rectangle 23">
            <a:extLst>
              <a:ext uri="{FF2B5EF4-FFF2-40B4-BE49-F238E27FC236}">
                <a16:creationId xmlns:a16="http://schemas.microsoft.com/office/drawing/2014/main" id="{6233D2A0-A204-DF4A-9B67-A5F649093012}"/>
              </a:ext>
            </a:extLst>
          </p:cNvPr>
          <p:cNvSpPr/>
          <p:nvPr userDrawn="1"/>
        </p:nvSpPr>
        <p:spPr>
          <a:xfrm>
            <a:off x="6143360" y="1264112"/>
            <a:ext cx="2520000" cy="252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Placeholder 9">
            <a:extLst>
              <a:ext uri="{FF2B5EF4-FFF2-40B4-BE49-F238E27FC236}">
                <a16:creationId xmlns:a16="http://schemas.microsoft.com/office/drawing/2014/main" id="{73A43A7C-643D-F84F-ABE8-BE370255CBBD}"/>
              </a:ext>
            </a:extLst>
          </p:cNvPr>
          <p:cNvSpPr>
            <a:spLocks noGrp="1"/>
          </p:cNvSpPr>
          <p:nvPr>
            <p:ph type="body" sz="quarter" idx="33"/>
          </p:nvPr>
        </p:nvSpPr>
        <p:spPr>
          <a:xfrm>
            <a:off x="6143360" y="5840757"/>
            <a:ext cx="5556496" cy="804213"/>
          </a:xfrm>
          <a:prstGeom prst="rect">
            <a:avLst/>
          </a:prstGeom>
        </p:spPr>
        <p:txBody>
          <a:bodyPr anchor="t" anchorCtr="0">
            <a:noAutofit/>
          </a:bodyPr>
          <a:lstStyle>
            <a:lvl1pPr marL="0" indent="0" algn="ctr">
              <a:lnSpc>
                <a:spcPct val="110000"/>
              </a:lnSpc>
              <a:spcBef>
                <a:spcPts val="0"/>
              </a:spcBef>
              <a:buNone/>
              <a:defRPr sz="1400" b="0">
                <a:solidFill>
                  <a:schemeClr val="tx1"/>
                </a:solidFill>
              </a:defRPr>
            </a:lvl1pPr>
          </a:lstStyle>
          <a:p>
            <a:pPr lvl="0"/>
            <a:r>
              <a:rPr lang="en-US"/>
              <a:t>Click to edit Master text styles</a:t>
            </a:r>
          </a:p>
        </p:txBody>
      </p:sp>
      <p:sp>
        <p:nvSpPr>
          <p:cNvPr id="27" name="Picture Placeholder 5">
            <a:extLst>
              <a:ext uri="{FF2B5EF4-FFF2-40B4-BE49-F238E27FC236}">
                <a16:creationId xmlns:a16="http://schemas.microsoft.com/office/drawing/2014/main" id="{D0E484F9-B00A-AC4D-A99B-6181FA9D6D36}"/>
              </a:ext>
            </a:extLst>
          </p:cNvPr>
          <p:cNvSpPr>
            <a:spLocks noGrp="1"/>
          </p:cNvSpPr>
          <p:nvPr>
            <p:ph type="pic" sz="quarter" idx="34" hasCustomPrompt="1"/>
          </p:nvPr>
        </p:nvSpPr>
        <p:spPr>
          <a:xfrm>
            <a:off x="6304879" y="1441267"/>
            <a:ext cx="5261548" cy="4240908"/>
          </a:xfrm>
          <a:pattFill prst="pct5">
            <a:fgClr>
              <a:schemeClr val="bg1"/>
            </a:fgClr>
            <a:bgClr>
              <a:schemeClr val="bg2"/>
            </a:bgClr>
          </a:pattFill>
          <a:ln w="19050">
            <a:solidFill>
              <a:schemeClr val="bg1"/>
            </a:solidFill>
          </a:ln>
        </p:spPr>
        <p:txBody>
          <a:bodyPr anchor="ctr">
            <a:normAutofit/>
          </a:bodyPr>
          <a:lstStyle>
            <a:lvl1pPr marL="0" indent="0" algn="ctr">
              <a:buNone/>
              <a:defRPr sz="1200"/>
            </a:lvl1pPr>
          </a:lstStyle>
          <a:p>
            <a:r>
              <a:rPr lang="en-US" dirty="0"/>
              <a:t>Click icon to insert image</a:t>
            </a:r>
          </a:p>
        </p:txBody>
      </p:sp>
    </p:spTree>
    <p:extLst>
      <p:ext uri="{BB962C8B-B14F-4D97-AF65-F5344CB8AC3E}">
        <p14:creationId xmlns:p14="http://schemas.microsoft.com/office/powerpoint/2010/main" val="3959125814"/>
      </p:ext>
    </p:extLst>
  </p:cSld>
  <p:clrMapOvr>
    <a:masterClrMapping/>
  </p:clrMapOvr>
  <p:extLst>
    <p:ext uri="{DCECCB84-F9BA-43D5-87BE-67443E8EF086}">
      <p15:sldGuideLst xmlns:p15="http://schemas.microsoft.com/office/powerpoint/2012/main">
        <p15:guide id="1" pos="3795" userDrawn="1">
          <p15:clr>
            <a:srgbClr val="FBAE40"/>
          </p15:clr>
        </p15:guide>
        <p15:guide id="2" pos="3885"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x 4">
    <p:spTree>
      <p:nvGrpSpPr>
        <p:cNvPr id="1" name=""/>
        <p:cNvGrpSpPr/>
        <p:nvPr/>
      </p:nvGrpSpPr>
      <p:grpSpPr>
        <a:xfrm>
          <a:off x="0" y="0"/>
          <a:ext cx="0" cy="0"/>
          <a:chOff x="0" y="0"/>
          <a:chExt cx="0" cy="0"/>
        </a:xfrm>
      </p:grpSpPr>
      <p:sp>
        <p:nvSpPr>
          <p:cNvPr id="23" name="Freeform 22"/>
          <p:cNvSpPr/>
          <p:nvPr userDrawn="1"/>
        </p:nvSpPr>
        <p:spPr>
          <a:xfrm rot="1350560">
            <a:off x="9659614" y="-258082"/>
            <a:ext cx="3225942" cy="2981322"/>
          </a:xfrm>
          <a:custGeom>
            <a:avLst/>
            <a:gdLst>
              <a:gd name="connsiteX0" fmla="*/ 1 w 3225942"/>
              <a:gd name="connsiteY0" fmla="*/ 824859 h 2981322"/>
              <a:gd name="connsiteX1" fmla="*/ 1990469 w 3225942"/>
              <a:gd name="connsiteY1" fmla="*/ 0 h 2981322"/>
              <a:gd name="connsiteX2" fmla="*/ 3225942 w 3225942"/>
              <a:gd name="connsiteY2" fmla="*/ 2981322 h 2981322"/>
              <a:gd name="connsiteX3" fmla="*/ 660413 w 3225942"/>
              <a:gd name="connsiteY3" fmla="*/ 2981322 h 2981322"/>
              <a:gd name="connsiteX4" fmla="*/ 0 w 3225942"/>
              <a:gd name="connsiteY4" fmla="*/ 2320909 h 29813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5942" h="2981322">
                <a:moveTo>
                  <a:pt x="1" y="824859"/>
                </a:moveTo>
                <a:lnTo>
                  <a:pt x="1990469" y="0"/>
                </a:lnTo>
                <a:lnTo>
                  <a:pt x="3225942" y="2981322"/>
                </a:lnTo>
                <a:lnTo>
                  <a:pt x="660413" y="2981322"/>
                </a:lnTo>
                <a:cubicBezTo>
                  <a:pt x="295677" y="2981322"/>
                  <a:pt x="0" y="2685645"/>
                  <a:pt x="0" y="2320909"/>
                </a:cubicBez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userDrawn="1"/>
        </p:nvSpPr>
        <p:spPr>
          <a:xfrm rot="1350560">
            <a:off x="-758558" y="3975630"/>
            <a:ext cx="4073481" cy="3305267"/>
          </a:xfrm>
          <a:custGeom>
            <a:avLst/>
            <a:gdLst>
              <a:gd name="connsiteX0" fmla="*/ 48074 w 4073481"/>
              <a:gd name="connsiteY0" fmla="*/ 51899 h 3305267"/>
              <a:gd name="connsiteX1" fmla="*/ 305136 w 4073481"/>
              <a:gd name="connsiteY1" fmla="*/ 0 h 3305267"/>
              <a:gd name="connsiteX2" fmla="*/ 3413068 w 4073481"/>
              <a:gd name="connsiteY2" fmla="*/ 0 h 3305267"/>
              <a:gd name="connsiteX3" fmla="*/ 4073481 w 4073481"/>
              <a:gd name="connsiteY3" fmla="*/ 660413 h 3305267"/>
              <a:gd name="connsiteX4" fmla="*/ 4073481 w 4073481"/>
              <a:gd name="connsiteY4" fmla="*/ 2171677 h 3305267"/>
              <a:gd name="connsiteX5" fmla="*/ 1338012 w 4073481"/>
              <a:gd name="connsiteY5" fmla="*/ 3305267 h 3305267"/>
              <a:gd name="connsiteX6" fmla="*/ 0 w 4073481"/>
              <a:gd name="connsiteY6" fmla="*/ 76509 h 330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3481" h="3305267">
                <a:moveTo>
                  <a:pt x="48074" y="51899"/>
                </a:moveTo>
                <a:cubicBezTo>
                  <a:pt x="127084" y="18480"/>
                  <a:pt x="213952" y="0"/>
                  <a:pt x="305136" y="0"/>
                </a:cubicBezTo>
                <a:lnTo>
                  <a:pt x="3413068" y="0"/>
                </a:lnTo>
                <a:cubicBezTo>
                  <a:pt x="3777804" y="0"/>
                  <a:pt x="4073481" y="295677"/>
                  <a:pt x="4073481" y="660413"/>
                </a:cubicBezTo>
                <a:lnTo>
                  <a:pt x="4073481" y="2171677"/>
                </a:lnTo>
                <a:lnTo>
                  <a:pt x="1338012" y="3305267"/>
                </a:lnTo>
                <a:lnTo>
                  <a:pt x="0" y="76509"/>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42E7B2F-C59E-4358-AD9A-FA8A09AE61F5}"/>
              </a:ext>
            </a:extLst>
          </p:cNvPr>
          <p:cNvSpPr/>
          <p:nvPr userDrawn="1"/>
        </p:nvSpPr>
        <p:spPr>
          <a:xfrm>
            <a:off x="468067" y="1035817"/>
            <a:ext cx="2353385" cy="2520000"/>
          </a:xfrm>
          <a:prstGeom prst="rect">
            <a:avLst/>
          </a:prstGeom>
          <a:solidFill>
            <a:srgbClr val="142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utoShape 2" descr="Image result for personal calendar on mobile + desktop big calendar grid"/>
          <p:cNvSpPr>
            <a:spLocks noChangeAspect="1" noChangeArrowheads="1"/>
          </p:cNvSpPr>
          <p:nvPr userDrawn="1"/>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Text Placeholder 9"/>
          <p:cNvSpPr>
            <a:spLocks noGrp="1"/>
          </p:cNvSpPr>
          <p:nvPr>
            <p:ph type="body" sz="quarter" idx="17"/>
          </p:nvPr>
        </p:nvSpPr>
        <p:spPr>
          <a:xfrm>
            <a:off x="468067" y="4712888"/>
            <a:ext cx="2675183" cy="1703787"/>
          </a:xfrm>
          <a:prstGeom prst="rect">
            <a:avLst/>
          </a:prstGeom>
        </p:spPr>
        <p:txBody>
          <a:bodyPr anchor="t" anchorCtr="0">
            <a:noAutofit/>
          </a:bodyPr>
          <a:lstStyle>
            <a:lvl1pPr marL="0" indent="0" algn="ctr">
              <a:lnSpc>
                <a:spcPct val="110000"/>
              </a:lnSpc>
              <a:spcBef>
                <a:spcPts val="0"/>
              </a:spcBef>
              <a:buNone/>
              <a:defRPr sz="1400" b="0">
                <a:solidFill>
                  <a:schemeClr val="tx1"/>
                </a:solidFill>
              </a:defRPr>
            </a:lvl1pPr>
          </a:lstStyle>
          <a:p>
            <a:pPr lvl="0"/>
            <a:r>
              <a:rPr lang="en-US"/>
              <a:t>Click to edit Master text styles</a:t>
            </a:r>
          </a:p>
        </p:txBody>
      </p:sp>
      <p:sp>
        <p:nvSpPr>
          <p:cNvPr id="28" name="Freeform: Shape 27">
            <a:extLst>
              <a:ext uri="{FF2B5EF4-FFF2-40B4-BE49-F238E27FC236}">
                <a16:creationId xmlns:a16="http://schemas.microsoft.com/office/drawing/2014/main" id="{1BBB8251-650D-4715-8775-BB1BA2BB2E6F}"/>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29" name="Slide Number Placeholder 5">
            <a:extLst>
              <a:ext uri="{FF2B5EF4-FFF2-40B4-BE49-F238E27FC236}">
                <a16:creationId xmlns:a16="http://schemas.microsoft.com/office/drawing/2014/main" id="{991ABA14-8371-4FCF-BE4E-B42DBF27AEC8}"/>
              </a:ext>
            </a:extLst>
          </p:cNvPr>
          <p:cNvSpPr>
            <a:spLocks noGrp="1"/>
          </p:cNvSpPr>
          <p:nvPr>
            <p:ph type="sldNum" sz="quarter" idx="31"/>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6" name="Picture Placeholder 5">
            <a:extLst>
              <a:ext uri="{FF2B5EF4-FFF2-40B4-BE49-F238E27FC236}">
                <a16:creationId xmlns:a16="http://schemas.microsoft.com/office/drawing/2014/main" id="{46641BB1-04E5-4069-9D95-098C037E8A46}"/>
              </a:ext>
            </a:extLst>
          </p:cNvPr>
          <p:cNvSpPr>
            <a:spLocks noGrp="1"/>
          </p:cNvSpPr>
          <p:nvPr>
            <p:ph type="pic" sz="quarter" idx="32" hasCustomPrompt="1"/>
          </p:nvPr>
        </p:nvSpPr>
        <p:spPr>
          <a:xfrm>
            <a:off x="629586" y="1212972"/>
            <a:ext cx="2353385" cy="3322761"/>
          </a:xfrm>
          <a:pattFill prst="pct5">
            <a:fgClr>
              <a:schemeClr val="bg1"/>
            </a:fgClr>
            <a:bgClr>
              <a:schemeClr val="bg2"/>
            </a:bgClr>
          </a:pattFill>
          <a:ln w="19050">
            <a:solidFill>
              <a:schemeClr val="bg1"/>
            </a:solidFill>
          </a:ln>
        </p:spPr>
        <p:txBody>
          <a:bodyPr anchor="ctr">
            <a:normAutofit/>
          </a:bodyPr>
          <a:lstStyle>
            <a:lvl1pPr marL="0" indent="0" algn="ctr">
              <a:buNone/>
              <a:defRPr sz="1200"/>
            </a:lvl1pPr>
          </a:lstStyle>
          <a:p>
            <a:r>
              <a:rPr lang="en-US" dirty="0"/>
              <a:t>Click icon to insert image</a:t>
            </a:r>
          </a:p>
        </p:txBody>
      </p:sp>
      <p:sp>
        <p:nvSpPr>
          <p:cNvPr id="2" name="Title 1">
            <a:extLst>
              <a:ext uri="{FF2B5EF4-FFF2-40B4-BE49-F238E27FC236}">
                <a16:creationId xmlns:a16="http://schemas.microsoft.com/office/drawing/2014/main" id="{2A5726A1-6EC2-EF4A-9D45-3CA9ECC144AD}"/>
              </a:ext>
            </a:extLst>
          </p:cNvPr>
          <p:cNvSpPr>
            <a:spLocks noGrp="1"/>
          </p:cNvSpPr>
          <p:nvPr>
            <p:ph type="title"/>
          </p:nvPr>
        </p:nvSpPr>
        <p:spPr/>
        <p:txBody>
          <a:bodyPr/>
          <a:lstStyle/>
          <a:p>
            <a:r>
              <a:rPr lang="en-US"/>
              <a:t>Click to edit Master title style</a:t>
            </a:r>
            <a:endParaRPr lang="en-GB"/>
          </a:p>
        </p:txBody>
      </p:sp>
      <p:sp>
        <p:nvSpPr>
          <p:cNvPr id="24" name="Rectangle 23">
            <a:extLst>
              <a:ext uri="{FF2B5EF4-FFF2-40B4-BE49-F238E27FC236}">
                <a16:creationId xmlns:a16="http://schemas.microsoft.com/office/drawing/2014/main" id="{5DA89188-224C-524A-AF22-470FE282012B}"/>
              </a:ext>
            </a:extLst>
          </p:cNvPr>
          <p:cNvSpPr/>
          <p:nvPr userDrawn="1"/>
        </p:nvSpPr>
        <p:spPr>
          <a:xfrm>
            <a:off x="3319759" y="1035817"/>
            <a:ext cx="2353385" cy="252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Placeholder 9">
            <a:extLst>
              <a:ext uri="{FF2B5EF4-FFF2-40B4-BE49-F238E27FC236}">
                <a16:creationId xmlns:a16="http://schemas.microsoft.com/office/drawing/2014/main" id="{756A57BC-9185-EF4A-8C1E-14A14780A3FC}"/>
              </a:ext>
            </a:extLst>
          </p:cNvPr>
          <p:cNvSpPr>
            <a:spLocks noGrp="1"/>
          </p:cNvSpPr>
          <p:nvPr>
            <p:ph type="body" sz="quarter" idx="33"/>
          </p:nvPr>
        </p:nvSpPr>
        <p:spPr>
          <a:xfrm>
            <a:off x="3319759" y="4712888"/>
            <a:ext cx="2675183" cy="1703787"/>
          </a:xfrm>
          <a:prstGeom prst="rect">
            <a:avLst/>
          </a:prstGeom>
        </p:spPr>
        <p:txBody>
          <a:bodyPr anchor="t" anchorCtr="0">
            <a:noAutofit/>
          </a:bodyPr>
          <a:lstStyle>
            <a:lvl1pPr marL="0" indent="0" algn="ctr">
              <a:lnSpc>
                <a:spcPct val="110000"/>
              </a:lnSpc>
              <a:spcBef>
                <a:spcPts val="0"/>
              </a:spcBef>
              <a:buNone/>
              <a:defRPr sz="1400" b="0">
                <a:solidFill>
                  <a:schemeClr val="tx1"/>
                </a:solidFill>
              </a:defRPr>
            </a:lvl1pPr>
          </a:lstStyle>
          <a:p>
            <a:pPr lvl="0"/>
            <a:r>
              <a:rPr lang="en-US"/>
              <a:t>Click to edit Master text styles</a:t>
            </a:r>
          </a:p>
        </p:txBody>
      </p:sp>
      <p:sp>
        <p:nvSpPr>
          <p:cNvPr id="27" name="Picture Placeholder 5">
            <a:extLst>
              <a:ext uri="{FF2B5EF4-FFF2-40B4-BE49-F238E27FC236}">
                <a16:creationId xmlns:a16="http://schemas.microsoft.com/office/drawing/2014/main" id="{354370F1-F221-A240-AA12-11466ECF5C5D}"/>
              </a:ext>
            </a:extLst>
          </p:cNvPr>
          <p:cNvSpPr>
            <a:spLocks noGrp="1"/>
          </p:cNvSpPr>
          <p:nvPr>
            <p:ph type="pic" sz="quarter" idx="34" hasCustomPrompt="1"/>
          </p:nvPr>
        </p:nvSpPr>
        <p:spPr>
          <a:xfrm>
            <a:off x="3481278" y="1212972"/>
            <a:ext cx="2353385" cy="3322761"/>
          </a:xfrm>
          <a:pattFill prst="pct5">
            <a:fgClr>
              <a:schemeClr val="bg1"/>
            </a:fgClr>
            <a:bgClr>
              <a:schemeClr val="bg2"/>
            </a:bgClr>
          </a:pattFill>
          <a:ln w="19050">
            <a:solidFill>
              <a:schemeClr val="bg1"/>
            </a:solidFill>
          </a:ln>
        </p:spPr>
        <p:txBody>
          <a:bodyPr anchor="ctr">
            <a:normAutofit/>
          </a:bodyPr>
          <a:lstStyle>
            <a:lvl1pPr marL="0" indent="0" algn="ctr">
              <a:buNone/>
              <a:defRPr sz="1200"/>
            </a:lvl1pPr>
          </a:lstStyle>
          <a:p>
            <a:r>
              <a:rPr lang="en-US" dirty="0"/>
              <a:t>Click icon to insert image</a:t>
            </a:r>
          </a:p>
        </p:txBody>
      </p:sp>
      <p:sp>
        <p:nvSpPr>
          <p:cNvPr id="30" name="Rectangle 29">
            <a:extLst>
              <a:ext uri="{FF2B5EF4-FFF2-40B4-BE49-F238E27FC236}">
                <a16:creationId xmlns:a16="http://schemas.microsoft.com/office/drawing/2014/main" id="{8F770425-D7AB-EF46-8BC0-97FC1D7CA501}"/>
              </a:ext>
            </a:extLst>
          </p:cNvPr>
          <p:cNvSpPr/>
          <p:nvPr userDrawn="1"/>
        </p:nvSpPr>
        <p:spPr>
          <a:xfrm>
            <a:off x="6186441" y="1035817"/>
            <a:ext cx="2353385" cy="252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9">
            <a:extLst>
              <a:ext uri="{FF2B5EF4-FFF2-40B4-BE49-F238E27FC236}">
                <a16:creationId xmlns:a16="http://schemas.microsoft.com/office/drawing/2014/main" id="{6AFE4CF7-1128-8544-AB80-1D4366DC9E46}"/>
              </a:ext>
            </a:extLst>
          </p:cNvPr>
          <p:cNvSpPr>
            <a:spLocks noGrp="1"/>
          </p:cNvSpPr>
          <p:nvPr>
            <p:ph type="body" sz="quarter" idx="35"/>
          </p:nvPr>
        </p:nvSpPr>
        <p:spPr>
          <a:xfrm>
            <a:off x="6186441" y="4712888"/>
            <a:ext cx="2675183" cy="1703787"/>
          </a:xfrm>
          <a:prstGeom prst="rect">
            <a:avLst/>
          </a:prstGeom>
        </p:spPr>
        <p:txBody>
          <a:bodyPr anchor="t" anchorCtr="0">
            <a:noAutofit/>
          </a:bodyPr>
          <a:lstStyle>
            <a:lvl1pPr marL="0" indent="0" algn="ctr">
              <a:lnSpc>
                <a:spcPct val="110000"/>
              </a:lnSpc>
              <a:spcBef>
                <a:spcPts val="0"/>
              </a:spcBef>
              <a:buNone/>
              <a:defRPr sz="1400" b="0">
                <a:solidFill>
                  <a:schemeClr val="tx1"/>
                </a:solidFill>
              </a:defRPr>
            </a:lvl1pPr>
          </a:lstStyle>
          <a:p>
            <a:pPr lvl="0"/>
            <a:r>
              <a:rPr lang="en-US"/>
              <a:t>Click to edit Master text styles</a:t>
            </a:r>
          </a:p>
        </p:txBody>
      </p:sp>
      <p:sp>
        <p:nvSpPr>
          <p:cNvPr id="32" name="Picture Placeholder 5">
            <a:extLst>
              <a:ext uri="{FF2B5EF4-FFF2-40B4-BE49-F238E27FC236}">
                <a16:creationId xmlns:a16="http://schemas.microsoft.com/office/drawing/2014/main" id="{4ED8CF18-2C6F-CC40-A5B1-099D290424C9}"/>
              </a:ext>
            </a:extLst>
          </p:cNvPr>
          <p:cNvSpPr>
            <a:spLocks noGrp="1"/>
          </p:cNvSpPr>
          <p:nvPr>
            <p:ph type="pic" sz="quarter" idx="36" hasCustomPrompt="1"/>
          </p:nvPr>
        </p:nvSpPr>
        <p:spPr>
          <a:xfrm>
            <a:off x="6347960" y="1212972"/>
            <a:ext cx="2353385" cy="3322761"/>
          </a:xfrm>
          <a:pattFill prst="pct5">
            <a:fgClr>
              <a:schemeClr val="bg1"/>
            </a:fgClr>
            <a:bgClr>
              <a:schemeClr val="bg2"/>
            </a:bgClr>
          </a:pattFill>
          <a:ln w="19050">
            <a:solidFill>
              <a:schemeClr val="bg1"/>
            </a:solidFill>
          </a:ln>
        </p:spPr>
        <p:txBody>
          <a:bodyPr anchor="ctr">
            <a:normAutofit/>
          </a:bodyPr>
          <a:lstStyle>
            <a:lvl1pPr marL="0" indent="0" algn="ctr">
              <a:buNone/>
              <a:defRPr sz="1200"/>
            </a:lvl1pPr>
          </a:lstStyle>
          <a:p>
            <a:r>
              <a:rPr lang="en-US" dirty="0"/>
              <a:t>Click icon to insert image</a:t>
            </a:r>
          </a:p>
        </p:txBody>
      </p:sp>
      <p:sp>
        <p:nvSpPr>
          <p:cNvPr id="33" name="Rectangle 32">
            <a:extLst>
              <a:ext uri="{FF2B5EF4-FFF2-40B4-BE49-F238E27FC236}">
                <a16:creationId xmlns:a16="http://schemas.microsoft.com/office/drawing/2014/main" id="{547EAE89-B3E6-A147-A959-AB8131E1290F}"/>
              </a:ext>
            </a:extLst>
          </p:cNvPr>
          <p:cNvSpPr/>
          <p:nvPr userDrawn="1"/>
        </p:nvSpPr>
        <p:spPr>
          <a:xfrm>
            <a:off x="9069289" y="1035817"/>
            <a:ext cx="2353385" cy="252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Placeholder 9">
            <a:extLst>
              <a:ext uri="{FF2B5EF4-FFF2-40B4-BE49-F238E27FC236}">
                <a16:creationId xmlns:a16="http://schemas.microsoft.com/office/drawing/2014/main" id="{51879B03-F7E1-B34F-9FB9-EB59CA615F5F}"/>
              </a:ext>
            </a:extLst>
          </p:cNvPr>
          <p:cNvSpPr>
            <a:spLocks noGrp="1"/>
          </p:cNvSpPr>
          <p:nvPr>
            <p:ph type="body" sz="quarter" idx="37"/>
          </p:nvPr>
        </p:nvSpPr>
        <p:spPr>
          <a:xfrm>
            <a:off x="9069289" y="4712888"/>
            <a:ext cx="2675183" cy="1703787"/>
          </a:xfrm>
          <a:prstGeom prst="rect">
            <a:avLst/>
          </a:prstGeom>
        </p:spPr>
        <p:txBody>
          <a:bodyPr anchor="t" anchorCtr="0">
            <a:noAutofit/>
          </a:bodyPr>
          <a:lstStyle>
            <a:lvl1pPr marL="0" indent="0" algn="ctr">
              <a:lnSpc>
                <a:spcPct val="110000"/>
              </a:lnSpc>
              <a:spcBef>
                <a:spcPts val="0"/>
              </a:spcBef>
              <a:buNone/>
              <a:defRPr sz="1400" b="0">
                <a:solidFill>
                  <a:schemeClr val="tx1"/>
                </a:solidFill>
              </a:defRPr>
            </a:lvl1pPr>
          </a:lstStyle>
          <a:p>
            <a:pPr lvl="0"/>
            <a:r>
              <a:rPr lang="en-US"/>
              <a:t>Click to edit Master text styles</a:t>
            </a:r>
          </a:p>
        </p:txBody>
      </p:sp>
      <p:sp>
        <p:nvSpPr>
          <p:cNvPr id="36" name="Picture Placeholder 5">
            <a:extLst>
              <a:ext uri="{FF2B5EF4-FFF2-40B4-BE49-F238E27FC236}">
                <a16:creationId xmlns:a16="http://schemas.microsoft.com/office/drawing/2014/main" id="{12C7CDEE-F8F1-1641-8364-D9DDB889C63C}"/>
              </a:ext>
            </a:extLst>
          </p:cNvPr>
          <p:cNvSpPr>
            <a:spLocks noGrp="1"/>
          </p:cNvSpPr>
          <p:nvPr>
            <p:ph type="pic" sz="quarter" idx="38" hasCustomPrompt="1"/>
          </p:nvPr>
        </p:nvSpPr>
        <p:spPr>
          <a:xfrm>
            <a:off x="9230808" y="1212972"/>
            <a:ext cx="2353385" cy="3322761"/>
          </a:xfrm>
          <a:pattFill prst="pct5">
            <a:fgClr>
              <a:schemeClr val="bg1"/>
            </a:fgClr>
            <a:bgClr>
              <a:schemeClr val="bg2"/>
            </a:bgClr>
          </a:pattFill>
          <a:ln w="19050">
            <a:solidFill>
              <a:schemeClr val="bg1"/>
            </a:solidFill>
          </a:ln>
        </p:spPr>
        <p:txBody>
          <a:bodyPr anchor="ctr">
            <a:normAutofit/>
          </a:bodyPr>
          <a:lstStyle>
            <a:lvl1pPr marL="0" indent="0" algn="ctr">
              <a:buNone/>
              <a:defRPr sz="1200"/>
            </a:lvl1pPr>
          </a:lstStyle>
          <a:p>
            <a:r>
              <a:rPr lang="en-US" dirty="0"/>
              <a:t>Click icon to insert image</a:t>
            </a:r>
          </a:p>
        </p:txBody>
      </p:sp>
    </p:spTree>
    <p:extLst>
      <p:ext uri="{BB962C8B-B14F-4D97-AF65-F5344CB8AC3E}">
        <p14:creationId xmlns:p14="http://schemas.microsoft.com/office/powerpoint/2010/main" val="807374750"/>
      </p:ext>
    </p:extLst>
  </p:cSld>
  <p:clrMapOvr>
    <a:masterClrMapping/>
  </p:clrMapOvr>
  <p:extLst>
    <p:ext uri="{DCECCB84-F9BA-43D5-87BE-67443E8EF086}">
      <p15:sldGuideLst xmlns:p15="http://schemas.microsoft.com/office/powerpoint/2012/main">
        <p15:guide id="1" pos="1980" userDrawn="1">
          <p15:clr>
            <a:srgbClr val="FBAE40"/>
          </p15:clr>
        </p15:guide>
        <p15:guide id="2" pos="2071" userDrawn="1">
          <p15:clr>
            <a:srgbClr val="FBAE40"/>
          </p15:clr>
        </p15:guide>
        <p15:guide id="3" pos="5700" userDrawn="1">
          <p15:clr>
            <a:srgbClr val="FBAE40"/>
          </p15:clr>
        </p15:guide>
        <p15:guide id="4" pos="5609" userDrawn="1">
          <p15:clr>
            <a:srgbClr val="FBAE40"/>
          </p15:clr>
        </p15:guide>
        <p15:guide id="5" pos="3885" userDrawn="1">
          <p15:clr>
            <a:srgbClr val="FBAE40"/>
          </p15:clr>
        </p15:guide>
        <p15:guide id="6" pos="3795"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ctangle Image + Text 2">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B3E5235-CC32-4719-A4DF-ACE3FAF43518}"/>
              </a:ext>
            </a:extLst>
          </p:cNvPr>
          <p:cNvSpPr/>
          <p:nvPr userDrawn="1"/>
        </p:nvSpPr>
        <p:spPr>
          <a:xfrm>
            <a:off x="-1" y="2974206"/>
            <a:ext cx="12204791" cy="38837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6D15B41-6D5C-445B-B94E-AFE5842D1420}"/>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1" name="Slide Number Placeholder 5">
            <a:extLst>
              <a:ext uri="{FF2B5EF4-FFF2-40B4-BE49-F238E27FC236}">
                <a16:creationId xmlns:a16="http://schemas.microsoft.com/office/drawing/2014/main" id="{E8B90E0B-507A-4003-B2AD-78D9DC880C6A}"/>
              </a:ext>
            </a:extLst>
          </p:cNvPr>
          <p:cNvSpPr>
            <a:spLocks noGrp="1"/>
          </p:cNvSpPr>
          <p:nvPr>
            <p:ph type="sldNum" sz="quarter" idx="36"/>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4" name="Rectangle 3"/>
          <p:cNvSpPr/>
          <p:nvPr userDrawn="1"/>
        </p:nvSpPr>
        <p:spPr>
          <a:xfrm>
            <a:off x="446777" y="450584"/>
            <a:ext cx="3255793" cy="3566780"/>
          </a:xfrm>
          <a:prstGeom prst="rect">
            <a:avLst/>
          </a:prstGeom>
          <a:solidFill>
            <a:srgbClr val="142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7"/>
          <p:cNvSpPr>
            <a:spLocks noGrp="1"/>
          </p:cNvSpPr>
          <p:nvPr>
            <p:ph type="body" sz="quarter" idx="13"/>
          </p:nvPr>
        </p:nvSpPr>
        <p:spPr>
          <a:xfrm>
            <a:off x="5426439" y="695771"/>
            <a:ext cx="6322649" cy="2274510"/>
          </a:xfrm>
          <a:prstGeom prst="rect">
            <a:avLst/>
          </a:prstGeom>
        </p:spPr>
        <p:txBody>
          <a:bodyPr anchor="t" anchorCtr="0">
            <a:noAutofit/>
          </a:bodyPr>
          <a:lstStyle>
            <a:lvl1pPr marL="0" indent="0" algn="l">
              <a:lnSpc>
                <a:spcPct val="120000"/>
              </a:lnSpc>
              <a:spcBef>
                <a:spcPts val="0"/>
              </a:spcBef>
              <a:buFont typeface="+mj-lt"/>
              <a:buNone/>
              <a:defRPr sz="2400" b="0">
                <a:solidFill>
                  <a:schemeClr val="accent1"/>
                </a:solidFill>
              </a:defRPr>
            </a:lvl1pPr>
          </a:lstStyle>
          <a:p>
            <a:pPr lvl="0"/>
            <a:r>
              <a:rPr lang="en-US"/>
              <a:t>Click to edit Master text styles</a:t>
            </a:r>
          </a:p>
        </p:txBody>
      </p:sp>
      <p:sp>
        <p:nvSpPr>
          <p:cNvPr id="7" name="Picture Placeholder 14"/>
          <p:cNvSpPr>
            <a:spLocks noGrp="1"/>
          </p:cNvSpPr>
          <p:nvPr>
            <p:ph type="pic" sz="quarter" idx="16" hasCustomPrompt="1"/>
          </p:nvPr>
        </p:nvSpPr>
        <p:spPr>
          <a:xfrm>
            <a:off x="728084" y="695771"/>
            <a:ext cx="4281220" cy="5238570"/>
          </a:xfrm>
          <a:prstGeom prst="roundRect">
            <a:avLst>
              <a:gd name="adj" fmla="val 0"/>
            </a:avLst>
          </a:prstGeom>
          <a:pattFill prst="pct5">
            <a:fgClr>
              <a:schemeClr val="bg1"/>
            </a:fgClr>
            <a:bgClr>
              <a:schemeClr val="bg2"/>
            </a:bgClr>
          </a:pattFill>
          <a:ln w="28575">
            <a:solidFill>
              <a:schemeClr val="bg1"/>
            </a:solidFill>
          </a:ln>
        </p:spPr>
        <p:txBody>
          <a:bodyPr anchor="ctr">
            <a:normAutofit/>
          </a:bodyPr>
          <a:lstStyle>
            <a:lvl1pPr marL="0" indent="0" algn="ctr">
              <a:buNone/>
              <a:defRPr sz="1200"/>
            </a:lvl1pPr>
          </a:lstStyle>
          <a:p>
            <a:r>
              <a:rPr lang="en-US" dirty="0"/>
              <a:t>Click icon to insert image</a:t>
            </a:r>
          </a:p>
        </p:txBody>
      </p:sp>
      <p:sp>
        <p:nvSpPr>
          <p:cNvPr id="12" name="Text Placeholder 7">
            <a:extLst>
              <a:ext uri="{FF2B5EF4-FFF2-40B4-BE49-F238E27FC236}">
                <a16:creationId xmlns:a16="http://schemas.microsoft.com/office/drawing/2014/main" id="{DC155C63-17A2-4B24-85F6-06CD6C2672D1}"/>
              </a:ext>
            </a:extLst>
          </p:cNvPr>
          <p:cNvSpPr>
            <a:spLocks noGrp="1"/>
          </p:cNvSpPr>
          <p:nvPr>
            <p:ph type="body" sz="quarter" idx="37"/>
          </p:nvPr>
        </p:nvSpPr>
        <p:spPr>
          <a:xfrm>
            <a:off x="5426438" y="3195817"/>
            <a:ext cx="6322649" cy="3237730"/>
          </a:xfrm>
          <a:prstGeom prst="rect">
            <a:avLst/>
          </a:prstGeom>
        </p:spPr>
        <p:txBody>
          <a:bodyPr anchor="t" anchorCtr="0">
            <a:noAutofit/>
          </a:bodyPr>
          <a:lstStyle>
            <a:lvl1pPr marL="0" indent="0" algn="l">
              <a:lnSpc>
                <a:spcPct val="120000"/>
              </a:lnSpc>
              <a:spcBef>
                <a:spcPts val="0"/>
              </a:spcBef>
              <a:spcAft>
                <a:spcPts val="600"/>
              </a:spcAft>
              <a:buFont typeface="+mj-lt"/>
              <a:buNone/>
              <a:defRPr sz="1400" b="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112488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 Blank">
    <p:spTree>
      <p:nvGrpSpPr>
        <p:cNvPr id="1" name=""/>
        <p:cNvGrpSpPr/>
        <p:nvPr/>
      </p:nvGrpSpPr>
      <p:grpSpPr>
        <a:xfrm>
          <a:off x="0" y="0"/>
          <a:ext cx="0" cy="0"/>
          <a:chOff x="0" y="0"/>
          <a:chExt cx="0" cy="0"/>
        </a:xfrm>
      </p:grpSpPr>
      <p:sp>
        <p:nvSpPr>
          <p:cNvPr id="6" name="Text Placeholder 4"/>
          <p:cNvSpPr>
            <a:spLocks noGrp="1"/>
          </p:cNvSpPr>
          <p:nvPr>
            <p:ph type="body" sz="quarter" idx="18"/>
          </p:nvPr>
        </p:nvSpPr>
        <p:spPr>
          <a:xfrm>
            <a:off x="4079874" y="365126"/>
            <a:ext cx="7699749" cy="563312"/>
          </a:xfrm>
          <a:prstGeom prst="rect">
            <a:avLst/>
          </a:prstGeom>
        </p:spPr>
        <p:txBody>
          <a:bodyPr anchor="ctr">
            <a:noAutofit/>
          </a:bodyPr>
          <a:lstStyle>
            <a:lvl1pPr marL="0" indent="0" algn="l">
              <a:buNone/>
              <a:defRPr sz="2800" b="1">
                <a:solidFill>
                  <a:schemeClr val="accent1"/>
                </a:solidFill>
              </a:defRPr>
            </a:lvl1pPr>
          </a:lstStyle>
          <a:p>
            <a:pPr lvl="0"/>
            <a:r>
              <a:rPr lang="en-US"/>
              <a:t>Click to edit Master text styles</a:t>
            </a:r>
          </a:p>
        </p:txBody>
      </p:sp>
      <p:sp>
        <p:nvSpPr>
          <p:cNvPr id="16" name="Freeform: Shape 15">
            <a:extLst>
              <a:ext uri="{FF2B5EF4-FFF2-40B4-BE49-F238E27FC236}">
                <a16:creationId xmlns:a16="http://schemas.microsoft.com/office/drawing/2014/main" id="{78A6CCEF-2BC7-4E2A-82D6-DBB4789F9819}"/>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7" name="Slide Number Placeholder 5">
            <a:extLst>
              <a:ext uri="{FF2B5EF4-FFF2-40B4-BE49-F238E27FC236}">
                <a16:creationId xmlns:a16="http://schemas.microsoft.com/office/drawing/2014/main" id="{290DDA92-C66A-45A4-BD27-A886983226F3}"/>
              </a:ext>
            </a:extLst>
          </p:cNvPr>
          <p:cNvSpPr>
            <a:spLocks noGrp="1"/>
          </p:cNvSpPr>
          <p:nvPr>
            <p:ph type="sldNum" sz="quarter" idx="36"/>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18" name="Rectangle 17">
            <a:extLst>
              <a:ext uri="{FF2B5EF4-FFF2-40B4-BE49-F238E27FC236}">
                <a16:creationId xmlns:a16="http://schemas.microsoft.com/office/drawing/2014/main" id="{03492027-A30B-204C-BE25-8B0BB51BBC61}"/>
              </a:ext>
            </a:extLst>
          </p:cNvPr>
          <p:cNvSpPr/>
          <p:nvPr userDrawn="1"/>
        </p:nvSpPr>
        <p:spPr>
          <a:xfrm>
            <a:off x="468067" y="441325"/>
            <a:ext cx="2520000" cy="252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icture Placeholder 5">
            <a:extLst>
              <a:ext uri="{FF2B5EF4-FFF2-40B4-BE49-F238E27FC236}">
                <a16:creationId xmlns:a16="http://schemas.microsoft.com/office/drawing/2014/main" id="{67991FC7-1A2C-E84A-9FDF-6B276444A282}"/>
              </a:ext>
            </a:extLst>
          </p:cNvPr>
          <p:cNvSpPr>
            <a:spLocks noGrp="1"/>
          </p:cNvSpPr>
          <p:nvPr>
            <p:ph type="pic" sz="quarter" idx="32" hasCustomPrompt="1"/>
          </p:nvPr>
        </p:nvSpPr>
        <p:spPr>
          <a:xfrm>
            <a:off x="629586" y="618480"/>
            <a:ext cx="3291231" cy="5818992"/>
          </a:xfrm>
          <a:pattFill prst="pct5">
            <a:fgClr>
              <a:schemeClr val="bg1"/>
            </a:fgClr>
            <a:bgClr>
              <a:schemeClr val="bg2"/>
            </a:bgClr>
          </a:pattFill>
          <a:ln w="19050">
            <a:solidFill>
              <a:schemeClr val="bg1"/>
            </a:solidFill>
          </a:ln>
        </p:spPr>
        <p:txBody>
          <a:bodyPr anchor="ctr">
            <a:normAutofit/>
          </a:bodyPr>
          <a:lstStyle>
            <a:lvl1pPr marL="0" indent="0" algn="ctr">
              <a:buNone/>
              <a:defRPr sz="1200"/>
            </a:lvl1pPr>
          </a:lstStyle>
          <a:p>
            <a:r>
              <a:rPr lang="en-US" dirty="0"/>
              <a:t>Click icon to insert image</a:t>
            </a:r>
          </a:p>
        </p:txBody>
      </p:sp>
    </p:spTree>
    <p:extLst>
      <p:ext uri="{BB962C8B-B14F-4D97-AF65-F5344CB8AC3E}">
        <p14:creationId xmlns:p14="http://schemas.microsoft.com/office/powerpoint/2010/main" val="349302894"/>
      </p:ext>
    </p:extLst>
  </p:cSld>
  <p:clrMapOvr>
    <a:masterClrMapping/>
  </p:clrMapOvr>
  <p:extLst>
    <p:ext uri="{DCECCB84-F9BA-43D5-87BE-67443E8EF086}">
      <p15:sldGuideLst xmlns:p15="http://schemas.microsoft.com/office/powerpoint/2012/main">
        <p15:guide id="1" pos="2479" userDrawn="1">
          <p15:clr>
            <a:srgbClr val="FBAE40"/>
          </p15:clr>
        </p15:guide>
        <p15:guide id="2" pos="257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lim Image + 3 Points">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579AE60-D494-0E4E-B51A-CCD91ADEBE16}"/>
              </a:ext>
            </a:extLst>
          </p:cNvPr>
          <p:cNvSpPr>
            <a:spLocks noGrp="1"/>
          </p:cNvSpPr>
          <p:nvPr>
            <p:ph type="pic" sz="quarter" idx="24" hasCustomPrompt="1"/>
          </p:nvPr>
        </p:nvSpPr>
        <p:spPr>
          <a:xfrm>
            <a:off x="0" y="1016000"/>
            <a:ext cx="12192000" cy="2098675"/>
          </a:xfrm>
          <a:pattFill prst="pct5">
            <a:fgClr>
              <a:schemeClr val="bg1"/>
            </a:fgClr>
            <a:bgClr>
              <a:schemeClr val="bg2"/>
            </a:bgClr>
          </a:pattFill>
        </p:spPr>
        <p:txBody>
          <a:bodyPr anchor="ctr">
            <a:normAutofit/>
          </a:bodyPr>
          <a:lstStyle>
            <a:lvl1pPr marL="0" indent="0" algn="ctr">
              <a:buNone/>
              <a:defRPr sz="1200"/>
            </a:lvl1pPr>
          </a:lstStyle>
          <a:p>
            <a:r>
              <a:rPr lang="en-GB" dirty="0"/>
              <a:t>Click icon to insert image</a:t>
            </a:r>
          </a:p>
        </p:txBody>
      </p:sp>
      <p:sp>
        <p:nvSpPr>
          <p:cNvPr id="84" name="Freeform: Shape 83">
            <a:extLst>
              <a:ext uri="{FF2B5EF4-FFF2-40B4-BE49-F238E27FC236}">
                <a16:creationId xmlns:a16="http://schemas.microsoft.com/office/drawing/2014/main" id="{5595E3F7-2687-4248-9A80-3D183C24711A}"/>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85" name="Slide Number Placeholder 5">
            <a:extLst>
              <a:ext uri="{FF2B5EF4-FFF2-40B4-BE49-F238E27FC236}">
                <a16:creationId xmlns:a16="http://schemas.microsoft.com/office/drawing/2014/main" id="{9944CE06-E7A2-43A4-9A13-B63A1242B78A}"/>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2" name="Title 1">
            <a:extLst>
              <a:ext uri="{FF2B5EF4-FFF2-40B4-BE49-F238E27FC236}">
                <a16:creationId xmlns:a16="http://schemas.microsoft.com/office/drawing/2014/main" id="{C52A0CEB-9ED0-364C-9171-D3823A91CAF8}"/>
              </a:ext>
            </a:extLst>
          </p:cNvPr>
          <p:cNvSpPr>
            <a:spLocks noGrp="1"/>
          </p:cNvSpPr>
          <p:nvPr>
            <p:ph type="title"/>
          </p:nvPr>
        </p:nvSpPr>
        <p:spPr/>
        <p:txBody>
          <a:bodyPr/>
          <a:lstStyle/>
          <a:p>
            <a:r>
              <a:rPr lang="en-US"/>
              <a:t>Click to edit Master title style</a:t>
            </a:r>
            <a:endParaRPr lang="en-GB"/>
          </a:p>
        </p:txBody>
      </p:sp>
      <p:sp>
        <p:nvSpPr>
          <p:cNvPr id="53" name="Text Placeholder 94">
            <a:extLst>
              <a:ext uri="{FF2B5EF4-FFF2-40B4-BE49-F238E27FC236}">
                <a16:creationId xmlns:a16="http://schemas.microsoft.com/office/drawing/2014/main" id="{5F067AC8-E01D-6547-B0DA-400C791484FC}"/>
              </a:ext>
            </a:extLst>
          </p:cNvPr>
          <p:cNvSpPr>
            <a:spLocks noGrp="1"/>
          </p:cNvSpPr>
          <p:nvPr>
            <p:ph type="body" sz="quarter" idx="17"/>
          </p:nvPr>
        </p:nvSpPr>
        <p:spPr>
          <a:xfrm>
            <a:off x="1142547" y="5261947"/>
            <a:ext cx="2874282" cy="1154727"/>
          </a:xfrm>
        </p:spPr>
        <p:txBody>
          <a:bodyPr anchor="t" anchorCtr="0">
            <a:noAutofit/>
          </a:bodyPr>
          <a:lstStyle>
            <a:lvl1pPr marL="0" indent="0" algn="ctr">
              <a:lnSpc>
                <a:spcPct val="110000"/>
              </a:lnSpc>
              <a:spcBef>
                <a:spcPts val="0"/>
              </a:spcBef>
              <a:buNone/>
              <a:defRPr sz="1200"/>
            </a:lvl1pPr>
            <a:lvl2pPr marL="457200" indent="0">
              <a:buNone/>
              <a:defRPr sz="1800"/>
            </a:lvl2pPr>
          </a:lstStyle>
          <a:p>
            <a:pPr lvl="0"/>
            <a:r>
              <a:rPr lang="en-US"/>
              <a:t>Click to edit Master text styles</a:t>
            </a:r>
          </a:p>
        </p:txBody>
      </p:sp>
      <p:sp>
        <p:nvSpPr>
          <p:cNvPr id="54" name="Text Placeholder 94">
            <a:extLst>
              <a:ext uri="{FF2B5EF4-FFF2-40B4-BE49-F238E27FC236}">
                <a16:creationId xmlns:a16="http://schemas.microsoft.com/office/drawing/2014/main" id="{2360A128-ACB8-4A41-B0F5-A143AD6C7CAD}"/>
              </a:ext>
            </a:extLst>
          </p:cNvPr>
          <p:cNvSpPr>
            <a:spLocks noGrp="1"/>
          </p:cNvSpPr>
          <p:nvPr>
            <p:ph type="body" sz="quarter" idx="21"/>
          </p:nvPr>
        </p:nvSpPr>
        <p:spPr>
          <a:xfrm>
            <a:off x="4636861" y="5261947"/>
            <a:ext cx="2955406" cy="1154727"/>
          </a:xfrm>
        </p:spPr>
        <p:txBody>
          <a:bodyPr anchor="t" anchorCtr="0">
            <a:noAutofit/>
          </a:bodyPr>
          <a:lstStyle>
            <a:lvl1pPr marL="0" indent="0" algn="ctr">
              <a:lnSpc>
                <a:spcPct val="110000"/>
              </a:lnSpc>
              <a:spcBef>
                <a:spcPts val="0"/>
              </a:spcBef>
              <a:buNone/>
              <a:defRPr sz="1200"/>
            </a:lvl1pPr>
            <a:lvl2pPr marL="457200" indent="0">
              <a:buNone/>
              <a:defRPr sz="1800"/>
            </a:lvl2pPr>
          </a:lstStyle>
          <a:p>
            <a:pPr lvl="0"/>
            <a:r>
              <a:rPr lang="en-US"/>
              <a:t>Click to edit Master text styles</a:t>
            </a:r>
          </a:p>
        </p:txBody>
      </p:sp>
      <p:sp>
        <p:nvSpPr>
          <p:cNvPr id="61" name="Text Placeholder 94">
            <a:extLst>
              <a:ext uri="{FF2B5EF4-FFF2-40B4-BE49-F238E27FC236}">
                <a16:creationId xmlns:a16="http://schemas.microsoft.com/office/drawing/2014/main" id="{E94112C6-FB64-2B41-949F-EF5429A15FA2}"/>
              </a:ext>
            </a:extLst>
          </p:cNvPr>
          <p:cNvSpPr>
            <a:spLocks noGrp="1"/>
          </p:cNvSpPr>
          <p:nvPr>
            <p:ph type="body" sz="quarter" idx="23"/>
          </p:nvPr>
        </p:nvSpPr>
        <p:spPr>
          <a:xfrm>
            <a:off x="8159811" y="5261947"/>
            <a:ext cx="2889642" cy="1154727"/>
          </a:xfrm>
        </p:spPr>
        <p:txBody>
          <a:bodyPr anchor="t" anchorCtr="0">
            <a:noAutofit/>
          </a:bodyPr>
          <a:lstStyle>
            <a:lvl1pPr marL="0" indent="0" algn="ctr">
              <a:lnSpc>
                <a:spcPct val="110000"/>
              </a:lnSpc>
              <a:spcBef>
                <a:spcPts val="0"/>
              </a:spcBef>
              <a:buNone/>
              <a:defRPr sz="1200"/>
            </a:lvl1pPr>
            <a:lvl2pPr marL="457200" indent="0">
              <a:buNone/>
              <a:defRPr sz="1800"/>
            </a:lvl2pPr>
          </a:lstStyle>
          <a:p>
            <a:pPr lvl="0"/>
            <a:r>
              <a:rPr lang="en-US"/>
              <a:t>Click to edit Master text styles</a:t>
            </a:r>
          </a:p>
        </p:txBody>
      </p:sp>
      <p:sp>
        <p:nvSpPr>
          <p:cNvPr id="66" name="Text Placeholder 94">
            <a:extLst>
              <a:ext uri="{FF2B5EF4-FFF2-40B4-BE49-F238E27FC236}">
                <a16:creationId xmlns:a16="http://schemas.microsoft.com/office/drawing/2014/main" id="{26FC53EA-CF49-B54A-B40B-AF8F080BC026}"/>
              </a:ext>
            </a:extLst>
          </p:cNvPr>
          <p:cNvSpPr>
            <a:spLocks noGrp="1"/>
          </p:cNvSpPr>
          <p:nvPr>
            <p:ph type="body" sz="quarter" idx="36" hasCustomPrompt="1"/>
          </p:nvPr>
        </p:nvSpPr>
        <p:spPr>
          <a:xfrm>
            <a:off x="1142547" y="4779348"/>
            <a:ext cx="2874282" cy="482600"/>
          </a:xfrm>
        </p:spPr>
        <p:txBody>
          <a:bodyPr anchor="ctr" anchorCtr="0">
            <a:noAutofit/>
          </a:bodyPr>
          <a:lstStyle>
            <a:lvl1pPr marL="0" indent="0" algn="ctr">
              <a:lnSpc>
                <a:spcPct val="110000"/>
              </a:lnSpc>
              <a:spcBef>
                <a:spcPts val="0"/>
              </a:spcBef>
              <a:buNone/>
              <a:defRPr sz="1600" b="1">
                <a:solidFill>
                  <a:schemeClr val="accent1"/>
                </a:solidFill>
              </a:defRPr>
            </a:lvl1pPr>
            <a:lvl2pPr marL="457200" indent="0">
              <a:buNone/>
              <a:defRPr sz="1800"/>
            </a:lvl2pPr>
          </a:lstStyle>
          <a:p>
            <a:pPr lvl="0"/>
            <a:r>
              <a:rPr lang="en-US" dirty="0"/>
              <a:t>Title</a:t>
            </a:r>
          </a:p>
        </p:txBody>
      </p:sp>
      <p:sp>
        <p:nvSpPr>
          <p:cNvPr id="67" name="Text Placeholder 94">
            <a:extLst>
              <a:ext uri="{FF2B5EF4-FFF2-40B4-BE49-F238E27FC236}">
                <a16:creationId xmlns:a16="http://schemas.microsoft.com/office/drawing/2014/main" id="{10C345A1-E038-0347-B417-22A6C1E8F8EA}"/>
              </a:ext>
            </a:extLst>
          </p:cNvPr>
          <p:cNvSpPr>
            <a:spLocks noGrp="1"/>
          </p:cNvSpPr>
          <p:nvPr>
            <p:ph type="body" sz="quarter" idx="37" hasCustomPrompt="1"/>
          </p:nvPr>
        </p:nvSpPr>
        <p:spPr>
          <a:xfrm>
            <a:off x="4636861" y="4779348"/>
            <a:ext cx="2955406" cy="482600"/>
          </a:xfrm>
        </p:spPr>
        <p:txBody>
          <a:bodyPr anchor="ctr" anchorCtr="0">
            <a:noAutofit/>
          </a:bodyPr>
          <a:lstStyle>
            <a:lvl1pPr marL="0" indent="0" algn="ctr">
              <a:lnSpc>
                <a:spcPct val="110000"/>
              </a:lnSpc>
              <a:spcBef>
                <a:spcPts val="0"/>
              </a:spcBef>
              <a:buNone/>
              <a:defRPr sz="1600" b="1">
                <a:solidFill>
                  <a:schemeClr val="accent2"/>
                </a:solidFill>
              </a:defRPr>
            </a:lvl1pPr>
            <a:lvl2pPr marL="457200" indent="0">
              <a:buNone/>
              <a:defRPr sz="1800"/>
            </a:lvl2pPr>
          </a:lstStyle>
          <a:p>
            <a:pPr lvl="0"/>
            <a:r>
              <a:rPr lang="en-US" dirty="0"/>
              <a:t>Title</a:t>
            </a:r>
          </a:p>
        </p:txBody>
      </p:sp>
      <p:sp>
        <p:nvSpPr>
          <p:cNvPr id="74" name="Text Placeholder 94">
            <a:extLst>
              <a:ext uri="{FF2B5EF4-FFF2-40B4-BE49-F238E27FC236}">
                <a16:creationId xmlns:a16="http://schemas.microsoft.com/office/drawing/2014/main" id="{EF81F6E6-2977-E349-85DF-A8CB0F14305B}"/>
              </a:ext>
            </a:extLst>
          </p:cNvPr>
          <p:cNvSpPr>
            <a:spLocks noGrp="1"/>
          </p:cNvSpPr>
          <p:nvPr>
            <p:ph type="body" sz="quarter" idx="39" hasCustomPrompt="1"/>
          </p:nvPr>
        </p:nvSpPr>
        <p:spPr>
          <a:xfrm>
            <a:off x="8159811" y="4779348"/>
            <a:ext cx="2889642" cy="482600"/>
          </a:xfrm>
        </p:spPr>
        <p:txBody>
          <a:bodyPr anchor="ctr" anchorCtr="0">
            <a:noAutofit/>
          </a:bodyPr>
          <a:lstStyle>
            <a:lvl1pPr marL="0" indent="0" algn="ctr">
              <a:lnSpc>
                <a:spcPct val="110000"/>
              </a:lnSpc>
              <a:spcBef>
                <a:spcPts val="0"/>
              </a:spcBef>
              <a:buNone/>
              <a:defRPr sz="1600" b="1">
                <a:solidFill>
                  <a:schemeClr val="accent3"/>
                </a:solidFill>
              </a:defRPr>
            </a:lvl1pPr>
            <a:lvl2pPr marL="457200" indent="0">
              <a:buNone/>
              <a:defRPr sz="1800"/>
            </a:lvl2pPr>
          </a:lstStyle>
          <a:p>
            <a:pPr lvl="0"/>
            <a:r>
              <a:rPr lang="en-US" dirty="0"/>
              <a:t>Title</a:t>
            </a:r>
          </a:p>
        </p:txBody>
      </p:sp>
    </p:spTree>
    <p:extLst>
      <p:ext uri="{BB962C8B-B14F-4D97-AF65-F5344CB8AC3E}">
        <p14:creationId xmlns:p14="http://schemas.microsoft.com/office/powerpoint/2010/main" val="1223153587"/>
      </p:ext>
    </p:extLst>
  </p:cSld>
  <p:clrMapOvr>
    <a:masterClrMapping/>
  </p:clrMapOvr>
  <p:extLst>
    <p:ext uri="{DCECCB84-F9BA-43D5-87BE-67443E8EF086}">
      <p15:sldGuideLst xmlns:p15="http://schemas.microsoft.com/office/powerpoint/2012/main">
        <p15:guide id="1" pos="1617" userDrawn="1">
          <p15:clr>
            <a:srgbClr val="FBAE40"/>
          </p15:clr>
        </p15:guide>
        <p15:guide id="2" pos="1708" userDrawn="1">
          <p15:clr>
            <a:srgbClr val="FBAE40"/>
          </p15:clr>
        </p15:guide>
        <p15:guide id="3" pos="5972" userDrawn="1">
          <p15:clr>
            <a:srgbClr val="FBAE40"/>
          </p15:clr>
        </p15:guide>
        <p15:guide id="4" pos="6063" userDrawn="1">
          <p15:clr>
            <a:srgbClr val="FBAE40"/>
          </p15:clr>
        </p15:guide>
        <p15:guide id="5" pos="3069" userDrawn="1">
          <p15:clr>
            <a:srgbClr val="FBAE40"/>
          </p15:clr>
        </p15:guide>
        <p15:guide id="6" pos="3160" userDrawn="1">
          <p15:clr>
            <a:srgbClr val="FBAE40"/>
          </p15:clr>
        </p15:guide>
        <p15:guide id="7" pos="4520" userDrawn="1">
          <p15:clr>
            <a:srgbClr val="FBAE40"/>
          </p15:clr>
        </p15:guide>
        <p15:guide id="8" pos="4611"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lim Image - 4 Points">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579AE60-D494-0E4E-B51A-CCD91ADEBE16}"/>
              </a:ext>
            </a:extLst>
          </p:cNvPr>
          <p:cNvSpPr>
            <a:spLocks noGrp="1"/>
          </p:cNvSpPr>
          <p:nvPr>
            <p:ph type="pic" sz="quarter" idx="24" hasCustomPrompt="1"/>
          </p:nvPr>
        </p:nvSpPr>
        <p:spPr>
          <a:xfrm>
            <a:off x="0" y="1016000"/>
            <a:ext cx="12192000" cy="2098675"/>
          </a:xfrm>
          <a:pattFill prst="pct5">
            <a:fgClr>
              <a:schemeClr val="bg1"/>
            </a:fgClr>
            <a:bgClr>
              <a:schemeClr val="bg2"/>
            </a:bgClr>
          </a:pattFill>
        </p:spPr>
        <p:txBody>
          <a:bodyPr anchor="ctr">
            <a:normAutofit/>
          </a:bodyPr>
          <a:lstStyle>
            <a:lvl1pPr marL="0" indent="0" algn="ctr">
              <a:buNone/>
              <a:defRPr sz="1200"/>
            </a:lvl1pPr>
          </a:lstStyle>
          <a:p>
            <a:r>
              <a:rPr lang="en-GB" dirty="0"/>
              <a:t>Click icon to insert image</a:t>
            </a:r>
          </a:p>
        </p:txBody>
      </p:sp>
      <p:sp>
        <p:nvSpPr>
          <p:cNvPr id="84" name="Freeform: Shape 83">
            <a:extLst>
              <a:ext uri="{FF2B5EF4-FFF2-40B4-BE49-F238E27FC236}">
                <a16:creationId xmlns:a16="http://schemas.microsoft.com/office/drawing/2014/main" id="{5595E3F7-2687-4248-9A80-3D183C24711A}"/>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85" name="Slide Number Placeholder 5">
            <a:extLst>
              <a:ext uri="{FF2B5EF4-FFF2-40B4-BE49-F238E27FC236}">
                <a16:creationId xmlns:a16="http://schemas.microsoft.com/office/drawing/2014/main" id="{9944CE06-E7A2-43A4-9A13-B63A1242B78A}"/>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2" name="Title 1">
            <a:extLst>
              <a:ext uri="{FF2B5EF4-FFF2-40B4-BE49-F238E27FC236}">
                <a16:creationId xmlns:a16="http://schemas.microsoft.com/office/drawing/2014/main" id="{C52A0CEB-9ED0-364C-9171-D3823A91CAF8}"/>
              </a:ext>
            </a:extLst>
          </p:cNvPr>
          <p:cNvSpPr>
            <a:spLocks noGrp="1"/>
          </p:cNvSpPr>
          <p:nvPr>
            <p:ph type="title"/>
          </p:nvPr>
        </p:nvSpPr>
        <p:spPr/>
        <p:txBody>
          <a:bodyPr/>
          <a:lstStyle/>
          <a:p>
            <a:r>
              <a:rPr lang="en-US"/>
              <a:t>Click to edit Master title style</a:t>
            </a:r>
            <a:endParaRPr lang="en-GB"/>
          </a:p>
        </p:txBody>
      </p:sp>
      <p:sp>
        <p:nvSpPr>
          <p:cNvPr id="53" name="Text Placeholder 94">
            <a:extLst>
              <a:ext uri="{FF2B5EF4-FFF2-40B4-BE49-F238E27FC236}">
                <a16:creationId xmlns:a16="http://schemas.microsoft.com/office/drawing/2014/main" id="{5F067AC8-E01D-6547-B0DA-400C791484FC}"/>
              </a:ext>
            </a:extLst>
          </p:cNvPr>
          <p:cNvSpPr>
            <a:spLocks noGrp="1"/>
          </p:cNvSpPr>
          <p:nvPr>
            <p:ph type="body" sz="quarter" idx="17"/>
          </p:nvPr>
        </p:nvSpPr>
        <p:spPr>
          <a:xfrm>
            <a:off x="879111" y="5261947"/>
            <a:ext cx="2124076" cy="1154727"/>
          </a:xfrm>
        </p:spPr>
        <p:txBody>
          <a:bodyPr anchor="t" anchorCtr="0">
            <a:noAutofit/>
          </a:bodyPr>
          <a:lstStyle>
            <a:lvl1pPr marL="0" indent="0" algn="ctr">
              <a:lnSpc>
                <a:spcPct val="110000"/>
              </a:lnSpc>
              <a:spcBef>
                <a:spcPts val="0"/>
              </a:spcBef>
              <a:buNone/>
              <a:defRPr sz="1200"/>
            </a:lvl1pPr>
            <a:lvl2pPr marL="457200" indent="0">
              <a:buNone/>
              <a:defRPr sz="1800"/>
            </a:lvl2pPr>
          </a:lstStyle>
          <a:p>
            <a:pPr lvl="0"/>
            <a:r>
              <a:rPr lang="en-US"/>
              <a:t>Click to edit Master text styles</a:t>
            </a:r>
          </a:p>
        </p:txBody>
      </p:sp>
      <p:sp>
        <p:nvSpPr>
          <p:cNvPr id="54" name="Text Placeholder 94">
            <a:extLst>
              <a:ext uri="{FF2B5EF4-FFF2-40B4-BE49-F238E27FC236}">
                <a16:creationId xmlns:a16="http://schemas.microsoft.com/office/drawing/2014/main" id="{2360A128-ACB8-4A41-B0F5-A143AD6C7CAD}"/>
              </a:ext>
            </a:extLst>
          </p:cNvPr>
          <p:cNvSpPr>
            <a:spLocks noGrp="1"/>
          </p:cNvSpPr>
          <p:nvPr>
            <p:ph type="body" sz="quarter" idx="21"/>
          </p:nvPr>
        </p:nvSpPr>
        <p:spPr>
          <a:xfrm>
            <a:off x="3596551" y="5261947"/>
            <a:ext cx="2120400" cy="1154727"/>
          </a:xfrm>
        </p:spPr>
        <p:txBody>
          <a:bodyPr anchor="t" anchorCtr="0">
            <a:noAutofit/>
          </a:bodyPr>
          <a:lstStyle>
            <a:lvl1pPr marL="0" indent="0" algn="ctr">
              <a:lnSpc>
                <a:spcPct val="110000"/>
              </a:lnSpc>
              <a:spcBef>
                <a:spcPts val="0"/>
              </a:spcBef>
              <a:buNone/>
              <a:defRPr sz="1200"/>
            </a:lvl1pPr>
            <a:lvl2pPr marL="457200" indent="0">
              <a:buNone/>
              <a:defRPr sz="1800"/>
            </a:lvl2pPr>
          </a:lstStyle>
          <a:p>
            <a:pPr lvl="0"/>
            <a:r>
              <a:rPr lang="en-US"/>
              <a:t>Click to edit Master text styles</a:t>
            </a:r>
          </a:p>
        </p:txBody>
      </p:sp>
      <p:sp>
        <p:nvSpPr>
          <p:cNvPr id="61" name="Text Placeholder 94">
            <a:extLst>
              <a:ext uri="{FF2B5EF4-FFF2-40B4-BE49-F238E27FC236}">
                <a16:creationId xmlns:a16="http://schemas.microsoft.com/office/drawing/2014/main" id="{E94112C6-FB64-2B41-949F-EF5429A15FA2}"/>
              </a:ext>
            </a:extLst>
          </p:cNvPr>
          <p:cNvSpPr>
            <a:spLocks noGrp="1"/>
          </p:cNvSpPr>
          <p:nvPr>
            <p:ph type="body" sz="quarter" idx="23"/>
          </p:nvPr>
        </p:nvSpPr>
        <p:spPr>
          <a:xfrm>
            <a:off x="9202158" y="5261947"/>
            <a:ext cx="2120400" cy="1154727"/>
          </a:xfrm>
        </p:spPr>
        <p:txBody>
          <a:bodyPr anchor="t" anchorCtr="0">
            <a:noAutofit/>
          </a:bodyPr>
          <a:lstStyle>
            <a:lvl1pPr marL="0" indent="0" algn="ctr">
              <a:lnSpc>
                <a:spcPct val="110000"/>
              </a:lnSpc>
              <a:spcBef>
                <a:spcPts val="0"/>
              </a:spcBef>
              <a:buNone/>
              <a:defRPr sz="1200"/>
            </a:lvl1pPr>
            <a:lvl2pPr marL="457200" indent="0">
              <a:buNone/>
              <a:defRPr sz="1800"/>
            </a:lvl2pPr>
          </a:lstStyle>
          <a:p>
            <a:pPr lvl="0"/>
            <a:r>
              <a:rPr lang="en-US"/>
              <a:t>Click to edit Master text styles</a:t>
            </a:r>
          </a:p>
        </p:txBody>
      </p:sp>
      <p:sp>
        <p:nvSpPr>
          <p:cNvPr id="64" name="Text Placeholder 94">
            <a:extLst>
              <a:ext uri="{FF2B5EF4-FFF2-40B4-BE49-F238E27FC236}">
                <a16:creationId xmlns:a16="http://schemas.microsoft.com/office/drawing/2014/main" id="{B16F1755-0965-5B49-90ED-DBAA7CD15131}"/>
              </a:ext>
            </a:extLst>
          </p:cNvPr>
          <p:cNvSpPr>
            <a:spLocks noGrp="1"/>
          </p:cNvSpPr>
          <p:nvPr>
            <p:ph type="body" sz="quarter" idx="27"/>
          </p:nvPr>
        </p:nvSpPr>
        <p:spPr>
          <a:xfrm>
            <a:off x="6475051" y="5261947"/>
            <a:ext cx="2120400" cy="1154727"/>
          </a:xfrm>
        </p:spPr>
        <p:txBody>
          <a:bodyPr anchor="t" anchorCtr="0">
            <a:noAutofit/>
          </a:bodyPr>
          <a:lstStyle>
            <a:lvl1pPr marL="0" indent="0" algn="ctr">
              <a:lnSpc>
                <a:spcPct val="110000"/>
              </a:lnSpc>
              <a:spcBef>
                <a:spcPts val="0"/>
              </a:spcBef>
              <a:buNone/>
              <a:defRPr sz="1200"/>
            </a:lvl1pPr>
            <a:lvl2pPr marL="457200" indent="0">
              <a:buNone/>
              <a:defRPr sz="1800"/>
            </a:lvl2pPr>
          </a:lstStyle>
          <a:p>
            <a:pPr lvl="0"/>
            <a:r>
              <a:rPr lang="en-US"/>
              <a:t>Click to edit Master text styles</a:t>
            </a:r>
          </a:p>
        </p:txBody>
      </p:sp>
      <p:sp>
        <p:nvSpPr>
          <p:cNvPr id="66" name="Text Placeholder 94">
            <a:extLst>
              <a:ext uri="{FF2B5EF4-FFF2-40B4-BE49-F238E27FC236}">
                <a16:creationId xmlns:a16="http://schemas.microsoft.com/office/drawing/2014/main" id="{26FC53EA-CF49-B54A-B40B-AF8F080BC026}"/>
              </a:ext>
            </a:extLst>
          </p:cNvPr>
          <p:cNvSpPr>
            <a:spLocks noGrp="1"/>
          </p:cNvSpPr>
          <p:nvPr>
            <p:ph type="body" sz="quarter" idx="36" hasCustomPrompt="1"/>
          </p:nvPr>
        </p:nvSpPr>
        <p:spPr>
          <a:xfrm>
            <a:off x="879111" y="4779348"/>
            <a:ext cx="2124076" cy="482600"/>
          </a:xfrm>
        </p:spPr>
        <p:txBody>
          <a:bodyPr anchor="ctr" anchorCtr="0">
            <a:noAutofit/>
          </a:bodyPr>
          <a:lstStyle>
            <a:lvl1pPr marL="0" indent="0" algn="ctr">
              <a:lnSpc>
                <a:spcPct val="110000"/>
              </a:lnSpc>
              <a:spcBef>
                <a:spcPts val="0"/>
              </a:spcBef>
              <a:buNone/>
              <a:defRPr sz="1600" b="1">
                <a:solidFill>
                  <a:schemeClr val="accent1"/>
                </a:solidFill>
              </a:defRPr>
            </a:lvl1pPr>
            <a:lvl2pPr marL="457200" indent="0">
              <a:buNone/>
              <a:defRPr sz="1800"/>
            </a:lvl2pPr>
          </a:lstStyle>
          <a:p>
            <a:pPr lvl="0"/>
            <a:r>
              <a:rPr lang="en-US" dirty="0"/>
              <a:t>Title</a:t>
            </a:r>
          </a:p>
        </p:txBody>
      </p:sp>
      <p:sp>
        <p:nvSpPr>
          <p:cNvPr id="67" name="Text Placeholder 94">
            <a:extLst>
              <a:ext uri="{FF2B5EF4-FFF2-40B4-BE49-F238E27FC236}">
                <a16:creationId xmlns:a16="http://schemas.microsoft.com/office/drawing/2014/main" id="{10C345A1-E038-0347-B417-22A6C1E8F8EA}"/>
              </a:ext>
            </a:extLst>
          </p:cNvPr>
          <p:cNvSpPr>
            <a:spLocks noGrp="1"/>
          </p:cNvSpPr>
          <p:nvPr>
            <p:ph type="body" sz="quarter" idx="37" hasCustomPrompt="1"/>
          </p:nvPr>
        </p:nvSpPr>
        <p:spPr>
          <a:xfrm>
            <a:off x="3596551" y="4779348"/>
            <a:ext cx="2120400" cy="482600"/>
          </a:xfrm>
        </p:spPr>
        <p:txBody>
          <a:bodyPr anchor="ctr" anchorCtr="0">
            <a:noAutofit/>
          </a:bodyPr>
          <a:lstStyle>
            <a:lvl1pPr marL="0" indent="0" algn="ctr">
              <a:lnSpc>
                <a:spcPct val="110000"/>
              </a:lnSpc>
              <a:spcBef>
                <a:spcPts val="0"/>
              </a:spcBef>
              <a:buNone/>
              <a:defRPr sz="1600" b="1">
                <a:solidFill>
                  <a:schemeClr val="accent2"/>
                </a:solidFill>
              </a:defRPr>
            </a:lvl1pPr>
            <a:lvl2pPr marL="457200" indent="0">
              <a:buNone/>
              <a:defRPr sz="1800"/>
            </a:lvl2pPr>
          </a:lstStyle>
          <a:p>
            <a:pPr lvl="0"/>
            <a:r>
              <a:rPr lang="en-US" dirty="0"/>
              <a:t>Title</a:t>
            </a:r>
          </a:p>
        </p:txBody>
      </p:sp>
      <p:sp>
        <p:nvSpPr>
          <p:cNvPr id="74" name="Text Placeholder 94">
            <a:extLst>
              <a:ext uri="{FF2B5EF4-FFF2-40B4-BE49-F238E27FC236}">
                <a16:creationId xmlns:a16="http://schemas.microsoft.com/office/drawing/2014/main" id="{EF81F6E6-2977-E349-85DF-A8CB0F14305B}"/>
              </a:ext>
            </a:extLst>
          </p:cNvPr>
          <p:cNvSpPr>
            <a:spLocks noGrp="1"/>
          </p:cNvSpPr>
          <p:nvPr>
            <p:ph type="body" sz="quarter" idx="39" hasCustomPrompt="1"/>
          </p:nvPr>
        </p:nvSpPr>
        <p:spPr>
          <a:xfrm>
            <a:off x="9202158" y="4779348"/>
            <a:ext cx="2120400" cy="482600"/>
          </a:xfrm>
        </p:spPr>
        <p:txBody>
          <a:bodyPr anchor="ctr" anchorCtr="0">
            <a:noAutofit/>
          </a:bodyPr>
          <a:lstStyle>
            <a:lvl1pPr marL="0" indent="0" algn="ctr">
              <a:lnSpc>
                <a:spcPct val="110000"/>
              </a:lnSpc>
              <a:spcBef>
                <a:spcPts val="0"/>
              </a:spcBef>
              <a:buNone/>
              <a:defRPr sz="1600" b="1">
                <a:solidFill>
                  <a:schemeClr val="accent4"/>
                </a:solidFill>
              </a:defRPr>
            </a:lvl1pPr>
            <a:lvl2pPr marL="457200" indent="0">
              <a:buNone/>
              <a:defRPr sz="1800"/>
            </a:lvl2pPr>
          </a:lstStyle>
          <a:p>
            <a:pPr lvl="0"/>
            <a:r>
              <a:rPr lang="en-US" dirty="0"/>
              <a:t>Title</a:t>
            </a:r>
          </a:p>
        </p:txBody>
      </p:sp>
      <p:sp>
        <p:nvSpPr>
          <p:cNvPr id="76" name="Text Placeholder 94">
            <a:extLst>
              <a:ext uri="{FF2B5EF4-FFF2-40B4-BE49-F238E27FC236}">
                <a16:creationId xmlns:a16="http://schemas.microsoft.com/office/drawing/2014/main" id="{49CB8E9C-578C-3346-8423-921DE30713D2}"/>
              </a:ext>
            </a:extLst>
          </p:cNvPr>
          <p:cNvSpPr>
            <a:spLocks noGrp="1"/>
          </p:cNvSpPr>
          <p:nvPr>
            <p:ph type="body" sz="quarter" idx="40" hasCustomPrompt="1"/>
          </p:nvPr>
        </p:nvSpPr>
        <p:spPr>
          <a:xfrm>
            <a:off x="6475051" y="4779348"/>
            <a:ext cx="2120400" cy="482600"/>
          </a:xfrm>
        </p:spPr>
        <p:txBody>
          <a:bodyPr anchor="ctr" anchorCtr="0">
            <a:noAutofit/>
          </a:bodyPr>
          <a:lstStyle>
            <a:lvl1pPr marL="0" indent="0" algn="ctr">
              <a:lnSpc>
                <a:spcPct val="110000"/>
              </a:lnSpc>
              <a:spcBef>
                <a:spcPts val="0"/>
              </a:spcBef>
              <a:buNone/>
              <a:defRPr sz="1600" b="1">
                <a:solidFill>
                  <a:schemeClr val="accent3"/>
                </a:solidFill>
              </a:defRPr>
            </a:lvl1pPr>
            <a:lvl2pPr marL="457200" indent="0">
              <a:buNone/>
              <a:defRPr sz="1800"/>
            </a:lvl2pPr>
          </a:lstStyle>
          <a:p>
            <a:pPr lvl="0"/>
            <a:r>
              <a:rPr lang="en-US" dirty="0"/>
              <a:t>Title</a:t>
            </a:r>
          </a:p>
        </p:txBody>
      </p:sp>
    </p:spTree>
    <p:extLst>
      <p:ext uri="{BB962C8B-B14F-4D97-AF65-F5344CB8AC3E}">
        <p14:creationId xmlns:p14="http://schemas.microsoft.com/office/powerpoint/2010/main" val="258501438"/>
      </p:ext>
    </p:extLst>
  </p:cSld>
  <p:clrMapOvr>
    <a:masterClrMapping/>
  </p:clrMapOvr>
  <p:extLst>
    <p:ext uri="{DCECCB84-F9BA-43D5-87BE-67443E8EF086}">
      <p15:sldGuideLst xmlns:p15="http://schemas.microsoft.com/office/powerpoint/2012/main">
        <p15:guide id="1" pos="1617" userDrawn="1">
          <p15:clr>
            <a:srgbClr val="FBAE40"/>
          </p15:clr>
        </p15:guide>
        <p15:guide id="2" pos="1708" userDrawn="1">
          <p15:clr>
            <a:srgbClr val="FBAE40"/>
          </p15:clr>
        </p15:guide>
        <p15:guide id="3" pos="5972" userDrawn="1">
          <p15:clr>
            <a:srgbClr val="FBAE40"/>
          </p15:clr>
        </p15:guide>
        <p15:guide id="4" pos="6063" userDrawn="1">
          <p15:clr>
            <a:srgbClr val="FBAE40"/>
          </p15:clr>
        </p15:guide>
        <p15:guide id="5" pos="3069" userDrawn="1">
          <p15:clr>
            <a:srgbClr val="FBAE40"/>
          </p15:clr>
        </p15:guide>
        <p15:guide id="6" pos="3160" userDrawn="1">
          <p15:clr>
            <a:srgbClr val="FBAE40"/>
          </p15:clr>
        </p15:guide>
        <p15:guide id="7" pos="4520" userDrawn="1">
          <p15:clr>
            <a:srgbClr val="FBAE40"/>
          </p15:clr>
        </p15:guide>
        <p15:guide id="8" pos="4611"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oints + 2 Circle Images">
    <p:spTree>
      <p:nvGrpSpPr>
        <p:cNvPr id="1" name=""/>
        <p:cNvGrpSpPr/>
        <p:nvPr/>
      </p:nvGrpSpPr>
      <p:grpSpPr>
        <a:xfrm>
          <a:off x="0" y="0"/>
          <a:ext cx="0" cy="0"/>
          <a:chOff x="0" y="0"/>
          <a:chExt cx="0" cy="0"/>
        </a:xfrm>
      </p:grpSpPr>
      <p:sp>
        <p:nvSpPr>
          <p:cNvPr id="28" name="Freeform 27">
            <a:extLst>
              <a:ext uri="{FF2B5EF4-FFF2-40B4-BE49-F238E27FC236}">
                <a16:creationId xmlns:a16="http://schemas.microsoft.com/office/drawing/2014/main" id="{14AF2A42-0554-BD47-9C0F-FE758BA2B521}"/>
              </a:ext>
            </a:extLst>
          </p:cNvPr>
          <p:cNvSpPr/>
          <p:nvPr userDrawn="1"/>
        </p:nvSpPr>
        <p:spPr>
          <a:xfrm>
            <a:off x="7256064" y="1442263"/>
            <a:ext cx="3663516" cy="2567029"/>
          </a:xfrm>
          <a:custGeom>
            <a:avLst/>
            <a:gdLst>
              <a:gd name="connsiteX0" fmla="*/ 1485506 w 3663516"/>
              <a:gd name="connsiteY0" fmla="*/ 0 h 2567029"/>
              <a:gd name="connsiteX1" fmla="*/ 3620017 w 3663516"/>
              <a:gd name="connsiteY1" fmla="*/ 1134911 h 2567029"/>
              <a:gd name="connsiteX2" fmla="*/ 3663516 w 3663516"/>
              <a:gd name="connsiteY2" fmla="*/ 1206513 h 2567029"/>
              <a:gd name="connsiteX3" fmla="*/ 1676921 w 3663516"/>
              <a:gd name="connsiteY3" fmla="*/ 2567029 h 2567029"/>
              <a:gd name="connsiteX4" fmla="*/ 0 w 3663516"/>
              <a:gd name="connsiteY4" fmla="*/ 474232 h 2567029"/>
              <a:gd name="connsiteX5" fmla="*/ 46285 w 3663516"/>
              <a:gd name="connsiteY5" fmla="*/ 439621 h 2567029"/>
              <a:gd name="connsiteX6" fmla="*/ 1485506 w 3663516"/>
              <a:gd name="connsiteY6" fmla="*/ 0 h 2567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63516" h="2567029">
                <a:moveTo>
                  <a:pt x="1485506" y="0"/>
                </a:moveTo>
                <a:cubicBezTo>
                  <a:pt x="2374040" y="0"/>
                  <a:pt x="3157427" y="450187"/>
                  <a:pt x="3620017" y="1134911"/>
                </a:cubicBezTo>
                <a:lnTo>
                  <a:pt x="3663516" y="1206513"/>
                </a:lnTo>
                <a:lnTo>
                  <a:pt x="1676921" y="2567029"/>
                </a:lnTo>
                <a:lnTo>
                  <a:pt x="0" y="474232"/>
                </a:lnTo>
                <a:lnTo>
                  <a:pt x="46285" y="439621"/>
                </a:lnTo>
                <a:cubicBezTo>
                  <a:pt x="457119" y="162067"/>
                  <a:pt x="952386" y="0"/>
                  <a:pt x="148550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9" name="Freeform: Shape 8">
            <a:extLst>
              <a:ext uri="{FF2B5EF4-FFF2-40B4-BE49-F238E27FC236}">
                <a16:creationId xmlns:a16="http://schemas.microsoft.com/office/drawing/2014/main" id="{A42603B6-70DE-4AC9-BEB8-CE4B6279C2F8}"/>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0" name="Slide Number Placeholder 5">
            <a:extLst>
              <a:ext uri="{FF2B5EF4-FFF2-40B4-BE49-F238E27FC236}">
                <a16:creationId xmlns:a16="http://schemas.microsoft.com/office/drawing/2014/main" id="{36CAB3EA-DA2D-4CF0-A445-051948276FF6}"/>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2" name="Title 1">
            <a:extLst>
              <a:ext uri="{FF2B5EF4-FFF2-40B4-BE49-F238E27FC236}">
                <a16:creationId xmlns:a16="http://schemas.microsoft.com/office/drawing/2014/main" id="{C2CB1754-2BE7-EC4E-945C-B9F65B1B4359}"/>
              </a:ext>
            </a:extLst>
          </p:cNvPr>
          <p:cNvSpPr>
            <a:spLocks noGrp="1"/>
          </p:cNvSpPr>
          <p:nvPr>
            <p:ph type="title" hasCustomPrompt="1"/>
          </p:nvPr>
        </p:nvSpPr>
        <p:spPr/>
        <p:txBody>
          <a:bodyPr/>
          <a:lstStyle/>
          <a:p>
            <a:r>
              <a:rPr lang="en-GB" dirty="0"/>
              <a:t>Heading – Bold 28pt Navy</a:t>
            </a:r>
          </a:p>
        </p:txBody>
      </p:sp>
      <p:sp>
        <p:nvSpPr>
          <p:cNvPr id="4" name="Text Placeholder 3">
            <a:extLst>
              <a:ext uri="{FF2B5EF4-FFF2-40B4-BE49-F238E27FC236}">
                <a16:creationId xmlns:a16="http://schemas.microsoft.com/office/drawing/2014/main" id="{19E64DCF-5744-9748-A881-DC1CC5DF2268}"/>
              </a:ext>
            </a:extLst>
          </p:cNvPr>
          <p:cNvSpPr>
            <a:spLocks noGrp="1"/>
          </p:cNvSpPr>
          <p:nvPr>
            <p:ph type="body" sz="quarter" idx="13"/>
          </p:nvPr>
        </p:nvSpPr>
        <p:spPr>
          <a:xfrm>
            <a:off x="442913" y="1016001"/>
            <a:ext cx="5720998" cy="1080086"/>
          </a:xfrm>
        </p:spPr>
        <p:txBody>
          <a:bodyPr>
            <a:normAutofit/>
          </a:bodyPr>
          <a:lstStyle>
            <a:lvl1pPr marL="0" indent="0">
              <a:lnSpc>
                <a:spcPct val="120000"/>
              </a:lnSpc>
              <a:spcBef>
                <a:spcPts val="0"/>
              </a:spcBef>
              <a:buNone/>
              <a:defRPr sz="1800" b="0">
                <a:solidFill>
                  <a:schemeClr val="tx1"/>
                </a:solidFill>
              </a:defRPr>
            </a:lvl1pPr>
            <a:lvl2pPr marL="457200" indent="0">
              <a:buNone/>
              <a:defRPr b="1">
                <a:solidFill>
                  <a:schemeClr val="accent2"/>
                </a:solidFill>
              </a:defRPr>
            </a:lvl2pPr>
            <a:lvl3pPr marL="914400" indent="0">
              <a:buNone/>
              <a:defRPr b="1">
                <a:solidFill>
                  <a:schemeClr val="accent2"/>
                </a:solidFill>
              </a:defRPr>
            </a:lvl3pPr>
            <a:lvl4pPr marL="1371600" indent="0">
              <a:buNone/>
              <a:defRPr b="1">
                <a:solidFill>
                  <a:schemeClr val="accent2"/>
                </a:solidFill>
              </a:defRPr>
            </a:lvl4pPr>
            <a:lvl5pPr marL="1828800" indent="0">
              <a:buNone/>
              <a:defRPr b="1">
                <a:solidFill>
                  <a:schemeClr val="accent2"/>
                </a:solidFill>
              </a:defRPr>
            </a:lvl5pPr>
          </a:lstStyle>
          <a:p>
            <a:pPr lvl="0"/>
            <a:r>
              <a:rPr lang="en-US"/>
              <a:t>Click to edit Master text styles</a:t>
            </a:r>
          </a:p>
        </p:txBody>
      </p:sp>
      <p:sp>
        <p:nvSpPr>
          <p:cNvPr id="7" name="Picture Placeholder 6">
            <a:extLst>
              <a:ext uri="{FF2B5EF4-FFF2-40B4-BE49-F238E27FC236}">
                <a16:creationId xmlns:a16="http://schemas.microsoft.com/office/drawing/2014/main" id="{76C38B20-4BEE-D846-BBDC-37D98A10F524}"/>
              </a:ext>
            </a:extLst>
          </p:cNvPr>
          <p:cNvSpPr>
            <a:spLocks noGrp="1"/>
          </p:cNvSpPr>
          <p:nvPr>
            <p:ph type="pic" sz="quarter" idx="14" hasCustomPrompt="1"/>
          </p:nvPr>
        </p:nvSpPr>
        <p:spPr>
          <a:xfrm>
            <a:off x="6388101" y="1662925"/>
            <a:ext cx="4706937" cy="4706938"/>
          </a:xfrm>
          <a:prstGeom prst="ellipse">
            <a:avLst/>
          </a:prstGeom>
          <a:pattFill prst="pct5">
            <a:fgClr>
              <a:schemeClr val="bg1"/>
            </a:fgClr>
            <a:bgClr>
              <a:schemeClr val="bg2"/>
            </a:bgClr>
          </a:pattFill>
        </p:spPr>
        <p:txBody>
          <a:bodyPr anchor="ctr">
            <a:normAutofit/>
          </a:bodyPr>
          <a:lstStyle>
            <a:lvl1pPr marL="0" indent="0" algn="ctr">
              <a:buNone/>
              <a:defRPr sz="1200"/>
            </a:lvl1pPr>
          </a:lstStyle>
          <a:p>
            <a:r>
              <a:rPr lang="en-GB" dirty="0"/>
              <a:t>Click icon to insert image</a:t>
            </a:r>
          </a:p>
        </p:txBody>
      </p:sp>
      <p:sp>
        <p:nvSpPr>
          <p:cNvPr id="12" name="Picture Placeholder 6">
            <a:extLst>
              <a:ext uri="{FF2B5EF4-FFF2-40B4-BE49-F238E27FC236}">
                <a16:creationId xmlns:a16="http://schemas.microsoft.com/office/drawing/2014/main" id="{F80E3EA4-6A88-094F-9C6E-3C1EBC880AE1}"/>
              </a:ext>
            </a:extLst>
          </p:cNvPr>
          <p:cNvSpPr>
            <a:spLocks noGrp="1"/>
          </p:cNvSpPr>
          <p:nvPr>
            <p:ph type="pic" sz="quarter" idx="15" hasCustomPrompt="1"/>
          </p:nvPr>
        </p:nvSpPr>
        <p:spPr>
          <a:xfrm>
            <a:off x="9783965" y="1035985"/>
            <a:ext cx="1965122" cy="1965123"/>
          </a:xfrm>
          <a:prstGeom prst="ellipse">
            <a:avLst/>
          </a:prstGeom>
          <a:pattFill prst="pct5">
            <a:fgClr>
              <a:schemeClr val="bg1"/>
            </a:fgClr>
            <a:bgClr>
              <a:schemeClr val="bg2"/>
            </a:bgClr>
          </a:pattFill>
          <a:ln w="38100">
            <a:solidFill>
              <a:schemeClr val="bg1"/>
            </a:solidFill>
          </a:ln>
        </p:spPr>
        <p:txBody>
          <a:bodyPr anchor="ctr">
            <a:normAutofit/>
          </a:bodyPr>
          <a:lstStyle>
            <a:lvl1pPr marL="0" indent="0" algn="ctr">
              <a:buNone/>
              <a:defRPr sz="1200"/>
            </a:lvl1pPr>
          </a:lstStyle>
          <a:p>
            <a:r>
              <a:rPr lang="en-GB" dirty="0"/>
              <a:t>Click icon to insert image</a:t>
            </a:r>
          </a:p>
        </p:txBody>
      </p:sp>
    </p:spTree>
    <p:extLst>
      <p:ext uri="{BB962C8B-B14F-4D97-AF65-F5344CB8AC3E}">
        <p14:creationId xmlns:p14="http://schemas.microsoft.com/office/powerpoint/2010/main" val="324613120"/>
      </p:ext>
    </p:extLst>
  </p:cSld>
  <p:clrMapOvr>
    <a:masterClrMapping/>
  </p:clrMapOvr>
  <p:extLst>
    <p:ext uri="{DCECCB84-F9BA-43D5-87BE-67443E8EF086}">
      <p15:sldGuideLst xmlns:p15="http://schemas.microsoft.com/office/powerpoint/2012/main">
        <p15:guide id="1" pos="3885" userDrawn="1">
          <p15:clr>
            <a:srgbClr val="FBAE40"/>
          </p15:clr>
        </p15:guide>
        <p15:guide id="2" pos="379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A42603B6-70DE-4AC9-BEB8-CE4B6279C2F8}"/>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0" name="Slide Number Placeholder 5">
            <a:extLst>
              <a:ext uri="{FF2B5EF4-FFF2-40B4-BE49-F238E27FC236}">
                <a16:creationId xmlns:a16="http://schemas.microsoft.com/office/drawing/2014/main" id="{36CAB3EA-DA2D-4CF0-A445-051948276FF6}"/>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2" name="Title 1">
            <a:extLst>
              <a:ext uri="{FF2B5EF4-FFF2-40B4-BE49-F238E27FC236}">
                <a16:creationId xmlns:a16="http://schemas.microsoft.com/office/drawing/2014/main" id="{C2CB1754-2BE7-EC4E-945C-B9F65B1B4359}"/>
              </a:ext>
            </a:extLst>
          </p:cNvPr>
          <p:cNvSpPr>
            <a:spLocks noGrp="1"/>
          </p:cNvSpPr>
          <p:nvPr>
            <p:ph type="title" hasCustomPrompt="1"/>
          </p:nvPr>
        </p:nvSpPr>
        <p:spPr/>
        <p:txBody>
          <a:bodyPr/>
          <a:lstStyle/>
          <a:p>
            <a:r>
              <a:rPr lang="en-GB" dirty="0"/>
              <a:t>Heading – Bold 28pt Navy</a:t>
            </a:r>
          </a:p>
        </p:txBody>
      </p:sp>
    </p:spTree>
    <p:extLst>
      <p:ext uri="{BB962C8B-B14F-4D97-AF65-F5344CB8AC3E}">
        <p14:creationId xmlns:p14="http://schemas.microsoft.com/office/powerpoint/2010/main" val="13891868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range Header + Circle Imag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534DCF5-328B-E640-A024-663676B508A5}"/>
              </a:ext>
            </a:extLst>
          </p:cNvPr>
          <p:cNvSpPr/>
          <p:nvPr userDrawn="1"/>
        </p:nvSpPr>
        <p:spPr>
          <a:xfrm>
            <a:off x="0" y="0"/>
            <a:ext cx="12192000" cy="30121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Shape 28">
            <a:extLst>
              <a:ext uri="{FF2B5EF4-FFF2-40B4-BE49-F238E27FC236}">
                <a16:creationId xmlns:a16="http://schemas.microsoft.com/office/drawing/2014/main" id="{C55276B1-35D6-4571-989C-02F70AB214C2}"/>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30" name="Slide Number Placeholder 5">
            <a:extLst>
              <a:ext uri="{FF2B5EF4-FFF2-40B4-BE49-F238E27FC236}">
                <a16:creationId xmlns:a16="http://schemas.microsoft.com/office/drawing/2014/main" id="{B0620486-7E3B-4D60-8BF5-46A82DFD93D7}"/>
              </a:ext>
            </a:extLst>
          </p:cNvPr>
          <p:cNvSpPr>
            <a:spLocks noGrp="1"/>
          </p:cNvSpPr>
          <p:nvPr>
            <p:ph type="sldNum" sz="quarter" idx="36"/>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2" name="Title 1">
            <a:extLst>
              <a:ext uri="{FF2B5EF4-FFF2-40B4-BE49-F238E27FC236}">
                <a16:creationId xmlns:a16="http://schemas.microsoft.com/office/drawing/2014/main" id="{D5AB47F8-4896-3E49-A5CD-F4668A299C52}"/>
              </a:ext>
            </a:extLst>
          </p:cNvPr>
          <p:cNvSpPr>
            <a:spLocks noGrp="1"/>
          </p:cNvSpPr>
          <p:nvPr>
            <p:ph type="title"/>
          </p:nvPr>
        </p:nvSpPr>
        <p:spPr>
          <a:xfrm>
            <a:off x="442913" y="365126"/>
            <a:ext cx="7925267" cy="2351180"/>
          </a:xfrm>
        </p:spPr>
        <p:txBody>
          <a:bodyPr/>
          <a:lstStyle>
            <a:lvl1pPr>
              <a:defRPr>
                <a:solidFill>
                  <a:schemeClr val="bg1"/>
                </a:solidFill>
              </a:defRPr>
            </a:lvl1pPr>
          </a:lstStyle>
          <a:p>
            <a:r>
              <a:rPr lang="en-US"/>
              <a:t>Click to edit Master title style</a:t>
            </a:r>
            <a:endParaRPr lang="en-GB" dirty="0"/>
          </a:p>
        </p:txBody>
      </p:sp>
      <p:sp>
        <p:nvSpPr>
          <p:cNvPr id="25" name="Freeform 24">
            <a:extLst>
              <a:ext uri="{FF2B5EF4-FFF2-40B4-BE49-F238E27FC236}">
                <a16:creationId xmlns:a16="http://schemas.microsoft.com/office/drawing/2014/main" id="{A4959B66-5965-5C40-A319-9F54279B040F}"/>
              </a:ext>
            </a:extLst>
          </p:cNvPr>
          <p:cNvSpPr/>
          <p:nvPr userDrawn="1"/>
        </p:nvSpPr>
        <p:spPr>
          <a:xfrm>
            <a:off x="8995037" y="1107137"/>
            <a:ext cx="2631438" cy="1843852"/>
          </a:xfrm>
          <a:custGeom>
            <a:avLst/>
            <a:gdLst>
              <a:gd name="connsiteX0" fmla="*/ 1485506 w 3663516"/>
              <a:gd name="connsiteY0" fmla="*/ 0 h 2567029"/>
              <a:gd name="connsiteX1" fmla="*/ 3620017 w 3663516"/>
              <a:gd name="connsiteY1" fmla="*/ 1134911 h 2567029"/>
              <a:gd name="connsiteX2" fmla="*/ 3663516 w 3663516"/>
              <a:gd name="connsiteY2" fmla="*/ 1206513 h 2567029"/>
              <a:gd name="connsiteX3" fmla="*/ 1676921 w 3663516"/>
              <a:gd name="connsiteY3" fmla="*/ 2567029 h 2567029"/>
              <a:gd name="connsiteX4" fmla="*/ 0 w 3663516"/>
              <a:gd name="connsiteY4" fmla="*/ 474232 h 2567029"/>
              <a:gd name="connsiteX5" fmla="*/ 46285 w 3663516"/>
              <a:gd name="connsiteY5" fmla="*/ 439621 h 2567029"/>
              <a:gd name="connsiteX6" fmla="*/ 1485506 w 3663516"/>
              <a:gd name="connsiteY6" fmla="*/ 0 h 2567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63516" h="2567029">
                <a:moveTo>
                  <a:pt x="1485506" y="0"/>
                </a:moveTo>
                <a:cubicBezTo>
                  <a:pt x="2374040" y="0"/>
                  <a:pt x="3157427" y="450187"/>
                  <a:pt x="3620017" y="1134911"/>
                </a:cubicBezTo>
                <a:lnTo>
                  <a:pt x="3663516" y="1206513"/>
                </a:lnTo>
                <a:lnTo>
                  <a:pt x="1676921" y="2567029"/>
                </a:lnTo>
                <a:lnTo>
                  <a:pt x="0" y="474232"/>
                </a:lnTo>
                <a:lnTo>
                  <a:pt x="46285" y="439621"/>
                </a:lnTo>
                <a:cubicBezTo>
                  <a:pt x="457119" y="162067"/>
                  <a:pt x="952386" y="0"/>
                  <a:pt x="148550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27" name="Picture Placeholder 6">
            <a:extLst>
              <a:ext uri="{FF2B5EF4-FFF2-40B4-BE49-F238E27FC236}">
                <a16:creationId xmlns:a16="http://schemas.microsoft.com/office/drawing/2014/main" id="{25DEE062-4381-CE4C-B981-22379E08176B}"/>
              </a:ext>
            </a:extLst>
          </p:cNvPr>
          <p:cNvSpPr>
            <a:spLocks noGrp="1"/>
          </p:cNvSpPr>
          <p:nvPr>
            <p:ph type="pic" sz="quarter" idx="14" hasCustomPrompt="1"/>
          </p:nvPr>
        </p:nvSpPr>
        <p:spPr>
          <a:xfrm>
            <a:off x="8368180" y="1321686"/>
            <a:ext cx="3380908" cy="3380910"/>
          </a:xfrm>
          <a:prstGeom prst="ellipse">
            <a:avLst/>
          </a:prstGeom>
          <a:pattFill prst="pct5">
            <a:fgClr>
              <a:schemeClr val="bg1"/>
            </a:fgClr>
            <a:bgClr>
              <a:schemeClr val="bg2"/>
            </a:bgClr>
          </a:pattFill>
        </p:spPr>
        <p:txBody>
          <a:bodyPr anchor="ctr">
            <a:normAutofit/>
          </a:bodyPr>
          <a:lstStyle>
            <a:lvl1pPr marL="0" indent="0" algn="ctr">
              <a:buNone/>
              <a:defRPr sz="1200"/>
            </a:lvl1pPr>
          </a:lstStyle>
          <a:p>
            <a:r>
              <a:rPr lang="en-GB" dirty="0"/>
              <a:t>Click icon to insert image</a:t>
            </a:r>
          </a:p>
        </p:txBody>
      </p:sp>
    </p:spTree>
    <p:extLst>
      <p:ext uri="{BB962C8B-B14F-4D97-AF65-F5344CB8AC3E}">
        <p14:creationId xmlns:p14="http://schemas.microsoft.com/office/powerpoint/2010/main" val="2856149709"/>
      </p:ext>
    </p:extLst>
  </p:cSld>
  <p:clrMapOvr>
    <a:masterClrMapping/>
  </p:clrMapOvr>
  <p:extLst>
    <p:ext uri="{DCECCB84-F9BA-43D5-87BE-67443E8EF086}">
      <p15:sldGuideLst xmlns:p15="http://schemas.microsoft.com/office/powerpoint/2012/main">
        <p15:guide id="1" pos="5246" userDrawn="1">
          <p15:clr>
            <a:srgbClr val="FBAE40"/>
          </p15:clr>
        </p15:guide>
        <p15:guide id="2" pos="5155" userDrawn="1">
          <p15:clr>
            <a:srgbClr val="FBAE40"/>
          </p15:clr>
        </p15:guide>
        <p15:guide id="3" pos="2751" userDrawn="1">
          <p15:clr>
            <a:srgbClr val="FBAE40"/>
          </p15:clr>
        </p15:guide>
        <p15:guide id="4" pos="2661"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lim Image + 3 Cols">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A42603B6-70DE-4AC9-BEB8-CE4B6279C2F8}"/>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0" name="Slide Number Placeholder 5">
            <a:extLst>
              <a:ext uri="{FF2B5EF4-FFF2-40B4-BE49-F238E27FC236}">
                <a16:creationId xmlns:a16="http://schemas.microsoft.com/office/drawing/2014/main" id="{36CAB3EA-DA2D-4CF0-A445-051948276FF6}"/>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2" name="Title 1">
            <a:extLst>
              <a:ext uri="{FF2B5EF4-FFF2-40B4-BE49-F238E27FC236}">
                <a16:creationId xmlns:a16="http://schemas.microsoft.com/office/drawing/2014/main" id="{C2CB1754-2BE7-EC4E-945C-B9F65B1B4359}"/>
              </a:ext>
            </a:extLst>
          </p:cNvPr>
          <p:cNvSpPr>
            <a:spLocks noGrp="1"/>
          </p:cNvSpPr>
          <p:nvPr>
            <p:ph type="title" hasCustomPrompt="1"/>
          </p:nvPr>
        </p:nvSpPr>
        <p:spPr/>
        <p:txBody>
          <a:bodyPr/>
          <a:lstStyle/>
          <a:p>
            <a:r>
              <a:rPr lang="en-GB" dirty="0"/>
              <a:t>Heading – Bold 28pt Navy</a:t>
            </a:r>
          </a:p>
        </p:txBody>
      </p:sp>
      <p:sp>
        <p:nvSpPr>
          <p:cNvPr id="8" name="Picture Placeholder 4">
            <a:extLst>
              <a:ext uri="{FF2B5EF4-FFF2-40B4-BE49-F238E27FC236}">
                <a16:creationId xmlns:a16="http://schemas.microsoft.com/office/drawing/2014/main" id="{25CADFAC-BD0B-8148-89DE-9520FA851505}"/>
              </a:ext>
            </a:extLst>
          </p:cNvPr>
          <p:cNvSpPr>
            <a:spLocks noGrp="1"/>
          </p:cNvSpPr>
          <p:nvPr>
            <p:ph type="pic" sz="quarter" idx="24" hasCustomPrompt="1"/>
          </p:nvPr>
        </p:nvSpPr>
        <p:spPr>
          <a:xfrm>
            <a:off x="0" y="1015999"/>
            <a:ext cx="12192000" cy="2588303"/>
          </a:xfrm>
          <a:pattFill prst="pct5">
            <a:fgClr>
              <a:schemeClr val="bg1"/>
            </a:fgClr>
            <a:bgClr>
              <a:schemeClr val="bg2"/>
            </a:bgClr>
          </a:pattFill>
        </p:spPr>
        <p:txBody>
          <a:bodyPr anchor="ctr">
            <a:normAutofit/>
          </a:bodyPr>
          <a:lstStyle>
            <a:lvl1pPr marL="0" indent="0" algn="ctr">
              <a:buNone/>
              <a:defRPr sz="1200"/>
            </a:lvl1pPr>
          </a:lstStyle>
          <a:p>
            <a:r>
              <a:rPr lang="en-GB" dirty="0"/>
              <a:t>Click icon to insert image</a:t>
            </a:r>
          </a:p>
        </p:txBody>
      </p:sp>
      <p:sp>
        <p:nvSpPr>
          <p:cNvPr id="4" name="Text Placeholder 3">
            <a:extLst>
              <a:ext uri="{FF2B5EF4-FFF2-40B4-BE49-F238E27FC236}">
                <a16:creationId xmlns:a16="http://schemas.microsoft.com/office/drawing/2014/main" id="{5F564F4A-2A81-AB44-97B8-A18792BA1E09}"/>
              </a:ext>
            </a:extLst>
          </p:cNvPr>
          <p:cNvSpPr>
            <a:spLocks noGrp="1"/>
          </p:cNvSpPr>
          <p:nvPr>
            <p:ph type="body" sz="quarter" idx="26" hasCustomPrompt="1"/>
          </p:nvPr>
        </p:nvSpPr>
        <p:spPr>
          <a:xfrm>
            <a:off x="859772" y="3370301"/>
            <a:ext cx="2761223" cy="468000"/>
          </a:xfrm>
          <a:prstGeom prst="roundRect">
            <a:avLst>
              <a:gd name="adj" fmla="val 50000"/>
            </a:avLst>
          </a:prstGeom>
          <a:solidFill>
            <a:schemeClr val="accent1"/>
          </a:solidFill>
          <a:ln w="82550" cmpd="dbl">
            <a:solidFill>
              <a:schemeClr val="accent1"/>
            </a:solidFill>
          </a:ln>
        </p:spPr>
        <p:txBody>
          <a:bodyPr vert="horz" lIns="91440" tIns="45720" rIns="91440" bIns="45720" rtlCol="0" anchor="ctr">
            <a:noAutofit/>
          </a:bodyPr>
          <a:lstStyle>
            <a:lvl1pPr marL="0" indent="0" algn="ctr">
              <a:lnSpc>
                <a:spcPct val="100000"/>
              </a:lnSpc>
              <a:spcBef>
                <a:spcPts val="0"/>
              </a:spcBef>
              <a:buNone/>
              <a:defRPr lang="en-GB" sz="1800" b="0" i="0" u="none" baseline="0" dirty="0">
                <a:solidFill>
                  <a:schemeClr val="bg1"/>
                </a:solidFill>
                <a:latin typeface="+mn-lt"/>
                <a:ea typeface="Open Sans" panose="020B0606030504020204" pitchFamily="34" charset="0"/>
                <a:cs typeface="Open Sans" panose="020B0606030504020204" pitchFamily="34" charset="0"/>
              </a:defRPr>
            </a:lvl1pPr>
          </a:lstStyle>
          <a:p>
            <a:pPr marL="228600" lvl="0" indent="-228600" algn="ctr"/>
            <a:r>
              <a:rPr lang="en-GB" b="1" dirty="0"/>
              <a:t>Title</a:t>
            </a:r>
            <a:endParaRPr lang="en-GB" dirty="0"/>
          </a:p>
        </p:txBody>
      </p:sp>
      <p:sp>
        <p:nvSpPr>
          <p:cNvPr id="14" name="Text Placeholder 3">
            <a:extLst>
              <a:ext uri="{FF2B5EF4-FFF2-40B4-BE49-F238E27FC236}">
                <a16:creationId xmlns:a16="http://schemas.microsoft.com/office/drawing/2014/main" id="{F38D4CB9-BD15-9D48-BF2D-14570458C411}"/>
              </a:ext>
            </a:extLst>
          </p:cNvPr>
          <p:cNvSpPr>
            <a:spLocks noGrp="1"/>
          </p:cNvSpPr>
          <p:nvPr>
            <p:ph type="body" sz="quarter" idx="27" hasCustomPrompt="1"/>
          </p:nvPr>
        </p:nvSpPr>
        <p:spPr>
          <a:xfrm>
            <a:off x="4715388" y="3370301"/>
            <a:ext cx="2761223" cy="468000"/>
          </a:xfrm>
          <a:prstGeom prst="roundRect">
            <a:avLst>
              <a:gd name="adj" fmla="val 50000"/>
            </a:avLst>
          </a:prstGeom>
          <a:solidFill>
            <a:schemeClr val="accent2"/>
          </a:solidFill>
          <a:ln w="82550" cmpd="dbl">
            <a:solidFill>
              <a:schemeClr val="accent2"/>
            </a:solidFill>
          </a:ln>
        </p:spPr>
        <p:txBody>
          <a:bodyPr vert="horz" lIns="91440" tIns="45720" rIns="91440" bIns="45720" rtlCol="0" anchor="ctr">
            <a:noAutofit/>
          </a:bodyPr>
          <a:lstStyle>
            <a:lvl1pPr marL="0" indent="0" algn="ctr">
              <a:lnSpc>
                <a:spcPct val="100000"/>
              </a:lnSpc>
              <a:spcBef>
                <a:spcPts val="0"/>
              </a:spcBef>
              <a:buNone/>
              <a:defRPr lang="en-GB" sz="1800" b="0" i="0" baseline="0" dirty="0">
                <a:solidFill>
                  <a:schemeClr val="bg1"/>
                </a:solidFill>
                <a:latin typeface="+mn-lt"/>
                <a:ea typeface="Open Sans" panose="020B0606030504020204" pitchFamily="34" charset="0"/>
                <a:cs typeface="Open Sans" panose="020B0606030504020204" pitchFamily="34" charset="0"/>
              </a:defRPr>
            </a:lvl1pPr>
          </a:lstStyle>
          <a:p>
            <a:pPr marL="228600" lvl="0" indent="-228600" algn="ctr"/>
            <a:r>
              <a:rPr lang="en-GB" b="1" dirty="0"/>
              <a:t>Title</a:t>
            </a:r>
            <a:endParaRPr lang="en-GB" dirty="0"/>
          </a:p>
        </p:txBody>
      </p:sp>
      <p:sp>
        <p:nvSpPr>
          <p:cNvPr id="15" name="Text Placeholder 3">
            <a:extLst>
              <a:ext uri="{FF2B5EF4-FFF2-40B4-BE49-F238E27FC236}">
                <a16:creationId xmlns:a16="http://schemas.microsoft.com/office/drawing/2014/main" id="{5A582BC8-32F3-9345-96F1-9618C7F3D45E}"/>
              </a:ext>
            </a:extLst>
          </p:cNvPr>
          <p:cNvSpPr>
            <a:spLocks noGrp="1"/>
          </p:cNvSpPr>
          <p:nvPr>
            <p:ph type="body" sz="quarter" idx="28" hasCustomPrompt="1"/>
          </p:nvPr>
        </p:nvSpPr>
        <p:spPr>
          <a:xfrm>
            <a:off x="8567177" y="3370301"/>
            <a:ext cx="2761223" cy="468000"/>
          </a:xfrm>
          <a:prstGeom prst="roundRect">
            <a:avLst>
              <a:gd name="adj" fmla="val 50000"/>
            </a:avLst>
          </a:prstGeom>
          <a:solidFill>
            <a:schemeClr val="accent3"/>
          </a:solidFill>
          <a:ln w="82550" cmpd="dbl">
            <a:solidFill>
              <a:schemeClr val="accent3"/>
            </a:solidFill>
          </a:ln>
        </p:spPr>
        <p:txBody>
          <a:bodyPr vert="horz" lIns="91440" tIns="45720" rIns="91440" bIns="45720" rtlCol="0" anchor="ctr">
            <a:noAutofit/>
          </a:bodyPr>
          <a:lstStyle>
            <a:lvl1pPr marL="0" indent="0" algn="ctr">
              <a:lnSpc>
                <a:spcPct val="100000"/>
              </a:lnSpc>
              <a:spcBef>
                <a:spcPts val="0"/>
              </a:spcBef>
              <a:buNone/>
              <a:defRPr lang="en-GB" sz="1800" b="0" i="0" baseline="0" dirty="0">
                <a:solidFill>
                  <a:schemeClr val="bg1"/>
                </a:solidFill>
                <a:latin typeface="+mn-lt"/>
                <a:ea typeface="Open Sans" panose="020B0606030504020204" pitchFamily="34" charset="0"/>
                <a:cs typeface="Open Sans" panose="020B0606030504020204" pitchFamily="34" charset="0"/>
              </a:defRPr>
            </a:lvl1pPr>
          </a:lstStyle>
          <a:p>
            <a:pPr marL="228600" lvl="0" indent="-228600" algn="ctr"/>
            <a:r>
              <a:rPr lang="en-GB" b="1" dirty="0"/>
              <a:t>Title</a:t>
            </a:r>
            <a:endParaRPr lang="en-GB" dirty="0"/>
          </a:p>
        </p:txBody>
      </p:sp>
      <p:sp>
        <p:nvSpPr>
          <p:cNvPr id="16" name="Text Placeholder 94">
            <a:extLst>
              <a:ext uri="{FF2B5EF4-FFF2-40B4-BE49-F238E27FC236}">
                <a16:creationId xmlns:a16="http://schemas.microsoft.com/office/drawing/2014/main" id="{4F6BDD3F-D64E-0C43-8999-C40272F0E27B}"/>
              </a:ext>
            </a:extLst>
          </p:cNvPr>
          <p:cNvSpPr>
            <a:spLocks noGrp="1"/>
          </p:cNvSpPr>
          <p:nvPr>
            <p:ph type="body" sz="quarter" idx="17"/>
          </p:nvPr>
        </p:nvSpPr>
        <p:spPr>
          <a:xfrm>
            <a:off x="442913" y="4128247"/>
            <a:ext cx="3636962" cy="2288427"/>
          </a:xfrm>
        </p:spPr>
        <p:txBody>
          <a:bodyPr anchor="t" anchorCtr="0">
            <a:noAutofit/>
          </a:bodyPr>
          <a:lstStyle>
            <a:lvl1pPr marL="0" indent="0" algn="ctr">
              <a:lnSpc>
                <a:spcPct val="110000"/>
              </a:lnSpc>
              <a:spcBef>
                <a:spcPts val="0"/>
              </a:spcBef>
              <a:buNone/>
              <a:defRPr sz="1400"/>
            </a:lvl1pPr>
            <a:lvl2pPr marL="457200" indent="0">
              <a:buNone/>
              <a:defRPr sz="1800"/>
            </a:lvl2pPr>
          </a:lstStyle>
          <a:p>
            <a:pPr lvl="0"/>
            <a:r>
              <a:rPr lang="en-US"/>
              <a:t>Click to edit Master text styles</a:t>
            </a:r>
          </a:p>
        </p:txBody>
      </p:sp>
      <p:sp>
        <p:nvSpPr>
          <p:cNvPr id="17" name="Text Placeholder 94">
            <a:extLst>
              <a:ext uri="{FF2B5EF4-FFF2-40B4-BE49-F238E27FC236}">
                <a16:creationId xmlns:a16="http://schemas.microsoft.com/office/drawing/2014/main" id="{E8F95545-EDB4-F648-A1A7-CE9DC3FBA087}"/>
              </a:ext>
            </a:extLst>
          </p:cNvPr>
          <p:cNvSpPr>
            <a:spLocks noGrp="1"/>
          </p:cNvSpPr>
          <p:nvPr>
            <p:ph type="body" sz="quarter" idx="29"/>
          </p:nvPr>
        </p:nvSpPr>
        <p:spPr>
          <a:xfrm>
            <a:off x="4277518" y="4128246"/>
            <a:ext cx="3636962" cy="2288427"/>
          </a:xfrm>
        </p:spPr>
        <p:txBody>
          <a:bodyPr anchor="t" anchorCtr="0">
            <a:noAutofit/>
          </a:bodyPr>
          <a:lstStyle>
            <a:lvl1pPr marL="0" indent="0" algn="ctr">
              <a:lnSpc>
                <a:spcPct val="110000"/>
              </a:lnSpc>
              <a:spcBef>
                <a:spcPts val="0"/>
              </a:spcBef>
              <a:buNone/>
              <a:defRPr sz="1400"/>
            </a:lvl1pPr>
            <a:lvl2pPr marL="457200" indent="0">
              <a:buNone/>
              <a:defRPr sz="1800"/>
            </a:lvl2pPr>
          </a:lstStyle>
          <a:p>
            <a:pPr lvl="0"/>
            <a:r>
              <a:rPr lang="en-US"/>
              <a:t>Click to edit Master text styles</a:t>
            </a:r>
          </a:p>
        </p:txBody>
      </p:sp>
      <p:sp>
        <p:nvSpPr>
          <p:cNvPr id="18" name="Text Placeholder 94">
            <a:extLst>
              <a:ext uri="{FF2B5EF4-FFF2-40B4-BE49-F238E27FC236}">
                <a16:creationId xmlns:a16="http://schemas.microsoft.com/office/drawing/2014/main" id="{F1EA7075-7EC5-644F-9F4C-8106C50C07FE}"/>
              </a:ext>
            </a:extLst>
          </p:cNvPr>
          <p:cNvSpPr>
            <a:spLocks noGrp="1"/>
          </p:cNvSpPr>
          <p:nvPr>
            <p:ph type="body" sz="quarter" idx="30"/>
          </p:nvPr>
        </p:nvSpPr>
        <p:spPr>
          <a:xfrm>
            <a:off x="8112123" y="4128245"/>
            <a:ext cx="3636962" cy="2288427"/>
          </a:xfrm>
        </p:spPr>
        <p:txBody>
          <a:bodyPr anchor="t" anchorCtr="0">
            <a:noAutofit/>
          </a:bodyPr>
          <a:lstStyle>
            <a:lvl1pPr marL="0" indent="0" algn="ctr">
              <a:lnSpc>
                <a:spcPct val="110000"/>
              </a:lnSpc>
              <a:spcBef>
                <a:spcPts val="0"/>
              </a:spcBef>
              <a:buNone/>
              <a:defRPr sz="1400"/>
            </a:lvl1pPr>
            <a:lvl2pPr marL="457200" indent="0">
              <a:buNone/>
              <a:defRPr sz="1800"/>
            </a:lvl2pPr>
          </a:lstStyle>
          <a:p>
            <a:pPr lvl="0"/>
            <a:r>
              <a:rPr lang="en-US"/>
              <a:t>Click to edit Master text styles</a:t>
            </a:r>
          </a:p>
        </p:txBody>
      </p:sp>
    </p:spTree>
    <p:extLst>
      <p:ext uri="{BB962C8B-B14F-4D97-AF65-F5344CB8AC3E}">
        <p14:creationId xmlns:p14="http://schemas.microsoft.com/office/powerpoint/2010/main" val="36359301"/>
      </p:ext>
    </p:extLst>
  </p:cSld>
  <p:clrMapOvr>
    <a:masterClrMapping/>
  </p:clrMapOvr>
  <p:extLst>
    <p:ext uri="{DCECCB84-F9BA-43D5-87BE-67443E8EF086}">
      <p15:sldGuideLst xmlns:p15="http://schemas.microsoft.com/office/powerpoint/2012/main">
        <p15:guide id="1" pos="2661" userDrawn="1">
          <p15:clr>
            <a:srgbClr val="FBAE40"/>
          </p15:clr>
        </p15:guide>
        <p15:guide id="2" pos="2570" userDrawn="1">
          <p15:clr>
            <a:srgbClr val="FBAE40"/>
          </p15:clr>
        </p15:guide>
        <p15:guide id="3" pos="4997" userDrawn="1">
          <p15:clr>
            <a:srgbClr val="FBAE40"/>
          </p15:clr>
        </p15:guide>
        <p15:guide id="4" pos="5087"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Takeouts">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A42603B6-70DE-4AC9-BEB8-CE4B6279C2F8}"/>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0" name="Slide Number Placeholder 5">
            <a:extLst>
              <a:ext uri="{FF2B5EF4-FFF2-40B4-BE49-F238E27FC236}">
                <a16:creationId xmlns:a16="http://schemas.microsoft.com/office/drawing/2014/main" id="{36CAB3EA-DA2D-4CF0-A445-051948276FF6}"/>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7" name="Rounded Rectangle 6"/>
          <p:cNvSpPr/>
          <p:nvPr userDrawn="1"/>
        </p:nvSpPr>
        <p:spPr>
          <a:xfrm>
            <a:off x="2434646" y="3950838"/>
            <a:ext cx="7308000" cy="76922"/>
          </a:xfrm>
          <a:prstGeom prst="roundRect">
            <a:avLst>
              <a:gd name="adj" fmla="val 50000"/>
            </a:avLst>
          </a:prstGeom>
          <a:solidFill>
            <a:schemeClr val="bg1">
              <a:lumMod val="8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0795CA6B-0F88-0345-B334-51BD498E3980}"/>
              </a:ext>
            </a:extLst>
          </p:cNvPr>
          <p:cNvGrpSpPr/>
          <p:nvPr userDrawn="1"/>
        </p:nvGrpSpPr>
        <p:grpSpPr>
          <a:xfrm>
            <a:off x="2303646" y="3867297"/>
            <a:ext cx="248519" cy="473144"/>
            <a:chOff x="2343987" y="3867297"/>
            <a:chExt cx="248519" cy="473144"/>
          </a:xfrm>
        </p:grpSpPr>
        <p:sp>
          <p:nvSpPr>
            <p:cNvPr id="8" name="Freeform 7"/>
            <p:cNvSpPr/>
            <p:nvPr userDrawn="1"/>
          </p:nvSpPr>
          <p:spPr>
            <a:xfrm rot="10800000">
              <a:off x="2356890" y="4137323"/>
              <a:ext cx="235616" cy="203118"/>
            </a:xfrm>
            <a:custGeom>
              <a:avLst/>
              <a:gdLst>
                <a:gd name="connsiteX0" fmla="*/ 0 w 235617"/>
                <a:gd name="connsiteY0" fmla="*/ 203119 h 203119"/>
                <a:gd name="connsiteX1" fmla="*/ 117809 w 235617"/>
                <a:gd name="connsiteY1" fmla="*/ 0 h 203119"/>
                <a:gd name="connsiteX2" fmla="*/ 235617 w 235617"/>
                <a:gd name="connsiteY2" fmla="*/ 203117 h 203119"/>
                <a:gd name="connsiteX3" fmla="*/ 191157 w 235617"/>
                <a:gd name="connsiteY3" fmla="*/ 173141 h 203119"/>
                <a:gd name="connsiteX4" fmla="*/ 117810 w 235617"/>
                <a:gd name="connsiteY4" fmla="*/ 158333 h 203119"/>
                <a:gd name="connsiteX5" fmla="*/ 44463 w 235617"/>
                <a:gd name="connsiteY5" fmla="*/ 173141 h 203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617" h="203119">
                  <a:moveTo>
                    <a:pt x="0" y="203119"/>
                  </a:moveTo>
                  <a:lnTo>
                    <a:pt x="117809" y="0"/>
                  </a:lnTo>
                  <a:lnTo>
                    <a:pt x="235617" y="203117"/>
                  </a:lnTo>
                  <a:lnTo>
                    <a:pt x="191157" y="173141"/>
                  </a:lnTo>
                  <a:cubicBezTo>
                    <a:pt x="168613" y="163606"/>
                    <a:pt x="143827" y="158333"/>
                    <a:pt x="117810" y="158333"/>
                  </a:cubicBezTo>
                  <a:cubicBezTo>
                    <a:pt x="91793" y="158333"/>
                    <a:pt x="67007" y="163606"/>
                    <a:pt x="44463" y="17314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userDrawn="1"/>
          </p:nvSpPr>
          <p:spPr>
            <a:xfrm>
              <a:off x="2343987" y="3867297"/>
              <a:ext cx="244002" cy="244002"/>
            </a:xfrm>
            <a:prstGeom prst="ellipse">
              <a:avLst/>
            </a:prstGeom>
            <a:solidFill>
              <a:schemeClr val="bg1"/>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35A20643-A28E-E64E-B382-B17808BA47B0}"/>
              </a:ext>
            </a:extLst>
          </p:cNvPr>
          <p:cNvGrpSpPr/>
          <p:nvPr userDrawn="1"/>
        </p:nvGrpSpPr>
        <p:grpSpPr>
          <a:xfrm>
            <a:off x="9646304" y="3867297"/>
            <a:ext cx="244002" cy="473144"/>
            <a:chOff x="8099899" y="3867297"/>
            <a:chExt cx="244002" cy="473144"/>
          </a:xfrm>
        </p:grpSpPr>
        <p:sp>
          <p:nvSpPr>
            <p:cNvPr id="13" name="Freeform 12"/>
            <p:cNvSpPr/>
            <p:nvPr userDrawn="1"/>
          </p:nvSpPr>
          <p:spPr>
            <a:xfrm rot="10800000">
              <a:off x="8104092" y="4137323"/>
              <a:ext cx="235616" cy="203118"/>
            </a:xfrm>
            <a:custGeom>
              <a:avLst/>
              <a:gdLst>
                <a:gd name="connsiteX0" fmla="*/ 0 w 235617"/>
                <a:gd name="connsiteY0" fmla="*/ 203119 h 203119"/>
                <a:gd name="connsiteX1" fmla="*/ 117809 w 235617"/>
                <a:gd name="connsiteY1" fmla="*/ 0 h 203119"/>
                <a:gd name="connsiteX2" fmla="*/ 235617 w 235617"/>
                <a:gd name="connsiteY2" fmla="*/ 203117 h 203119"/>
                <a:gd name="connsiteX3" fmla="*/ 191157 w 235617"/>
                <a:gd name="connsiteY3" fmla="*/ 173141 h 203119"/>
                <a:gd name="connsiteX4" fmla="*/ 117810 w 235617"/>
                <a:gd name="connsiteY4" fmla="*/ 158333 h 203119"/>
                <a:gd name="connsiteX5" fmla="*/ 44463 w 235617"/>
                <a:gd name="connsiteY5" fmla="*/ 173141 h 203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617" h="203119">
                  <a:moveTo>
                    <a:pt x="0" y="203119"/>
                  </a:moveTo>
                  <a:lnTo>
                    <a:pt x="117809" y="0"/>
                  </a:lnTo>
                  <a:lnTo>
                    <a:pt x="235617" y="203117"/>
                  </a:lnTo>
                  <a:lnTo>
                    <a:pt x="191157" y="173141"/>
                  </a:lnTo>
                  <a:cubicBezTo>
                    <a:pt x="168613" y="163606"/>
                    <a:pt x="143827" y="158333"/>
                    <a:pt x="117810" y="158333"/>
                  </a:cubicBezTo>
                  <a:cubicBezTo>
                    <a:pt x="91793" y="158333"/>
                    <a:pt x="67007" y="163606"/>
                    <a:pt x="44463" y="17314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userDrawn="1"/>
          </p:nvSpPr>
          <p:spPr>
            <a:xfrm>
              <a:off x="8099899" y="3867297"/>
              <a:ext cx="244002" cy="244002"/>
            </a:xfrm>
            <a:prstGeom prst="ellipse">
              <a:avLst/>
            </a:prstGeom>
            <a:solidFill>
              <a:schemeClr val="bg1"/>
            </a:solid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 Placeholder 29"/>
          <p:cNvSpPr>
            <a:spLocks noGrp="1"/>
          </p:cNvSpPr>
          <p:nvPr>
            <p:ph type="body" sz="quarter" idx="13"/>
          </p:nvPr>
        </p:nvSpPr>
        <p:spPr>
          <a:xfrm>
            <a:off x="801444" y="4538768"/>
            <a:ext cx="3240000" cy="1847114"/>
          </a:xfrm>
        </p:spPr>
        <p:txBody>
          <a:bodyPr>
            <a:noAutofit/>
          </a:bodyPr>
          <a:lstStyle>
            <a:lvl1pPr marL="0" indent="0" algn="ctr">
              <a:lnSpc>
                <a:spcPct val="110000"/>
              </a:lnSpc>
              <a:spcBef>
                <a:spcPts val="0"/>
              </a:spcBef>
              <a:buNone/>
              <a:defRPr sz="1400"/>
            </a:lvl1pPr>
          </a:lstStyle>
          <a:p>
            <a:pPr lvl="0"/>
            <a:r>
              <a:rPr lang="en-US"/>
              <a:t>Click to edit Master text styles</a:t>
            </a:r>
          </a:p>
        </p:txBody>
      </p:sp>
      <p:sp>
        <p:nvSpPr>
          <p:cNvPr id="31" name="Text Placeholder 29"/>
          <p:cNvSpPr>
            <a:spLocks noGrp="1"/>
          </p:cNvSpPr>
          <p:nvPr>
            <p:ph type="body" sz="quarter" idx="14"/>
          </p:nvPr>
        </p:nvSpPr>
        <p:spPr>
          <a:xfrm>
            <a:off x="4475082" y="4538768"/>
            <a:ext cx="3240000" cy="1847114"/>
          </a:xfrm>
        </p:spPr>
        <p:txBody>
          <a:bodyPr>
            <a:noAutofit/>
          </a:bodyPr>
          <a:lstStyle>
            <a:lvl1pPr marL="0" indent="0" algn="ctr">
              <a:lnSpc>
                <a:spcPct val="110000"/>
              </a:lnSpc>
              <a:spcBef>
                <a:spcPts val="0"/>
              </a:spcBef>
              <a:buNone/>
              <a:defRPr sz="1400"/>
            </a:lvl1pPr>
          </a:lstStyle>
          <a:p>
            <a:pPr lvl="0"/>
            <a:r>
              <a:rPr lang="en-US"/>
              <a:t>Click to edit Master text styles</a:t>
            </a:r>
          </a:p>
        </p:txBody>
      </p:sp>
      <p:sp>
        <p:nvSpPr>
          <p:cNvPr id="34" name="Picture Placeholder 33"/>
          <p:cNvSpPr>
            <a:spLocks noGrp="1" noChangeAspect="1"/>
          </p:cNvSpPr>
          <p:nvPr>
            <p:ph type="pic" sz="quarter" idx="16" hasCustomPrompt="1"/>
          </p:nvPr>
        </p:nvSpPr>
        <p:spPr>
          <a:xfrm>
            <a:off x="8507179" y="1217104"/>
            <a:ext cx="2520000" cy="2520000"/>
          </a:xfrm>
          <a:custGeom>
            <a:avLst/>
            <a:gdLst>
              <a:gd name="connsiteX0" fmla="*/ 1161143 w 2322286"/>
              <a:gd name="connsiteY0" fmla="*/ 0 h 2322286"/>
              <a:gd name="connsiteX1" fmla="*/ 2322286 w 2322286"/>
              <a:gd name="connsiteY1" fmla="*/ 1161143 h 2322286"/>
              <a:gd name="connsiteX2" fmla="*/ 1161143 w 2322286"/>
              <a:gd name="connsiteY2" fmla="*/ 2322286 h 2322286"/>
              <a:gd name="connsiteX3" fmla="*/ 0 w 2322286"/>
              <a:gd name="connsiteY3" fmla="*/ 1161143 h 2322286"/>
              <a:gd name="connsiteX4" fmla="*/ 1161143 w 2322286"/>
              <a:gd name="connsiteY4" fmla="*/ 0 h 2322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2286" h="2322286">
                <a:moveTo>
                  <a:pt x="1161143" y="0"/>
                </a:moveTo>
                <a:cubicBezTo>
                  <a:pt x="1802425" y="0"/>
                  <a:pt x="2322286" y="519861"/>
                  <a:pt x="2322286" y="1161143"/>
                </a:cubicBezTo>
                <a:cubicBezTo>
                  <a:pt x="2322286" y="1802425"/>
                  <a:pt x="1802425" y="2322286"/>
                  <a:pt x="1161143" y="2322286"/>
                </a:cubicBezTo>
                <a:cubicBezTo>
                  <a:pt x="519861" y="2322286"/>
                  <a:pt x="0" y="1802425"/>
                  <a:pt x="0" y="1161143"/>
                </a:cubicBezTo>
                <a:cubicBezTo>
                  <a:pt x="0" y="519861"/>
                  <a:pt x="519861" y="0"/>
                  <a:pt x="1161143" y="0"/>
                </a:cubicBezTo>
                <a:close/>
              </a:path>
            </a:pathLst>
          </a:custGeom>
          <a:pattFill prst="pct5">
            <a:fgClr>
              <a:schemeClr val="bg1"/>
            </a:fgClr>
            <a:bgClr>
              <a:schemeClr val="bg2"/>
            </a:bgClr>
          </a:pattFill>
        </p:spPr>
        <p:txBody>
          <a:bodyPr wrap="square" anchor="ctr">
            <a:noAutofit/>
          </a:bodyPr>
          <a:lstStyle>
            <a:lvl1pPr marL="0" indent="0" algn="ctr">
              <a:buNone/>
              <a:defRPr sz="1200"/>
            </a:lvl1pPr>
          </a:lstStyle>
          <a:p>
            <a:r>
              <a:rPr lang="en-US" dirty="0"/>
              <a:t>Click icon to add image</a:t>
            </a:r>
          </a:p>
        </p:txBody>
      </p:sp>
      <p:sp>
        <p:nvSpPr>
          <p:cNvPr id="35" name="Picture Placeholder 34"/>
          <p:cNvSpPr>
            <a:spLocks noGrp="1" noChangeAspect="1"/>
          </p:cNvSpPr>
          <p:nvPr>
            <p:ph type="pic" sz="quarter" idx="15" hasCustomPrompt="1"/>
          </p:nvPr>
        </p:nvSpPr>
        <p:spPr>
          <a:xfrm>
            <a:off x="1164515" y="1217104"/>
            <a:ext cx="2520308" cy="2520000"/>
          </a:xfrm>
          <a:custGeom>
            <a:avLst/>
            <a:gdLst>
              <a:gd name="connsiteX0" fmla="*/ 1161143 w 2322286"/>
              <a:gd name="connsiteY0" fmla="*/ 0 h 2322286"/>
              <a:gd name="connsiteX1" fmla="*/ 2322286 w 2322286"/>
              <a:gd name="connsiteY1" fmla="*/ 1161143 h 2322286"/>
              <a:gd name="connsiteX2" fmla="*/ 1161143 w 2322286"/>
              <a:gd name="connsiteY2" fmla="*/ 2322286 h 2322286"/>
              <a:gd name="connsiteX3" fmla="*/ 0 w 2322286"/>
              <a:gd name="connsiteY3" fmla="*/ 1161143 h 2322286"/>
              <a:gd name="connsiteX4" fmla="*/ 1161143 w 2322286"/>
              <a:gd name="connsiteY4" fmla="*/ 0 h 2322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2286" h="2322286">
                <a:moveTo>
                  <a:pt x="1161143" y="0"/>
                </a:moveTo>
                <a:cubicBezTo>
                  <a:pt x="1802425" y="0"/>
                  <a:pt x="2322286" y="519861"/>
                  <a:pt x="2322286" y="1161143"/>
                </a:cubicBezTo>
                <a:cubicBezTo>
                  <a:pt x="2322286" y="1802425"/>
                  <a:pt x="1802425" y="2322286"/>
                  <a:pt x="1161143" y="2322286"/>
                </a:cubicBezTo>
                <a:cubicBezTo>
                  <a:pt x="519861" y="2322286"/>
                  <a:pt x="0" y="1802425"/>
                  <a:pt x="0" y="1161143"/>
                </a:cubicBezTo>
                <a:cubicBezTo>
                  <a:pt x="0" y="519861"/>
                  <a:pt x="519861" y="0"/>
                  <a:pt x="1161143" y="0"/>
                </a:cubicBezTo>
                <a:close/>
              </a:path>
            </a:pathLst>
          </a:custGeom>
          <a:pattFill prst="pct5">
            <a:fgClr>
              <a:schemeClr val="bg1"/>
            </a:fgClr>
            <a:bgClr>
              <a:schemeClr val="bg2"/>
            </a:bgClr>
          </a:pattFill>
        </p:spPr>
        <p:txBody>
          <a:bodyPr wrap="square" anchor="ctr">
            <a:noAutofit/>
          </a:bodyPr>
          <a:lstStyle>
            <a:lvl1pPr marL="0" indent="0" algn="ctr">
              <a:buNone/>
              <a:defRPr sz="1200"/>
            </a:lvl1pPr>
          </a:lstStyle>
          <a:p>
            <a:r>
              <a:rPr lang="en-US" dirty="0"/>
              <a:t>Click icon to add image</a:t>
            </a:r>
          </a:p>
        </p:txBody>
      </p:sp>
      <p:sp>
        <p:nvSpPr>
          <p:cNvPr id="2" name="Title 1">
            <a:extLst>
              <a:ext uri="{FF2B5EF4-FFF2-40B4-BE49-F238E27FC236}">
                <a16:creationId xmlns:a16="http://schemas.microsoft.com/office/drawing/2014/main" id="{9B94255A-4F1D-EC4A-A637-D03F8910C0E2}"/>
              </a:ext>
            </a:extLst>
          </p:cNvPr>
          <p:cNvSpPr>
            <a:spLocks noGrp="1"/>
          </p:cNvSpPr>
          <p:nvPr>
            <p:ph type="title"/>
          </p:nvPr>
        </p:nvSpPr>
        <p:spPr/>
        <p:txBody>
          <a:bodyPr/>
          <a:lstStyle/>
          <a:p>
            <a:r>
              <a:rPr lang="en-US"/>
              <a:t>Click to edit Master title style</a:t>
            </a:r>
            <a:endParaRPr lang="en-GB"/>
          </a:p>
        </p:txBody>
      </p:sp>
      <p:sp>
        <p:nvSpPr>
          <p:cNvPr id="15" name="Picture Placeholder 33">
            <a:extLst>
              <a:ext uri="{FF2B5EF4-FFF2-40B4-BE49-F238E27FC236}">
                <a16:creationId xmlns:a16="http://schemas.microsoft.com/office/drawing/2014/main" id="{D7A629E8-842A-5640-B952-AE6C5F4C736C}"/>
              </a:ext>
            </a:extLst>
          </p:cNvPr>
          <p:cNvSpPr>
            <a:spLocks noGrp="1" noChangeAspect="1"/>
          </p:cNvSpPr>
          <p:nvPr>
            <p:ph type="pic" sz="quarter" idx="17" hasCustomPrompt="1"/>
          </p:nvPr>
        </p:nvSpPr>
        <p:spPr>
          <a:xfrm>
            <a:off x="4824703" y="1219305"/>
            <a:ext cx="2520000" cy="2520000"/>
          </a:xfrm>
          <a:custGeom>
            <a:avLst/>
            <a:gdLst>
              <a:gd name="connsiteX0" fmla="*/ 1161143 w 2322286"/>
              <a:gd name="connsiteY0" fmla="*/ 0 h 2322286"/>
              <a:gd name="connsiteX1" fmla="*/ 2322286 w 2322286"/>
              <a:gd name="connsiteY1" fmla="*/ 1161143 h 2322286"/>
              <a:gd name="connsiteX2" fmla="*/ 1161143 w 2322286"/>
              <a:gd name="connsiteY2" fmla="*/ 2322286 h 2322286"/>
              <a:gd name="connsiteX3" fmla="*/ 0 w 2322286"/>
              <a:gd name="connsiteY3" fmla="*/ 1161143 h 2322286"/>
              <a:gd name="connsiteX4" fmla="*/ 1161143 w 2322286"/>
              <a:gd name="connsiteY4" fmla="*/ 0 h 2322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2286" h="2322286">
                <a:moveTo>
                  <a:pt x="1161143" y="0"/>
                </a:moveTo>
                <a:cubicBezTo>
                  <a:pt x="1802425" y="0"/>
                  <a:pt x="2322286" y="519861"/>
                  <a:pt x="2322286" y="1161143"/>
                </a:cubicBezTo>
                <a:cubicBezTo>
                  <a:pt x="2322286" y="1802425"/>
                  <a:pt x="1802425" y="2322286"/>
                  <a:pt x="1161143" y="2322286"/>
                </a:cubicBezTo>
                <a:cubicBezTo>
                  <a:pt x="519861" y="2322286"/>
                  <a:pt x="0" y="1802425"/>
                  <a:pt x="0" y="1161143"/>
                </a:cubicBezTo>
                <a:cubicBezTo>
                  <a:pt x="0" y="519861"/>
                  <a:pt x="519861" y="0"/>
                  <a:pt x="1161143" y="0"/>
                </a:cubicBezTo>
                <a:close/>
              </a:path>
            </a:pathLst>
          </a:custGeom>
          <a:pattFill prst="pct5">
            <a:fgClr>
              <a:schemeClr val="bg1"/>
            </a:fgClr>
            <a:bgClr>
              <a:schemeClr val="bg2"/>
            </a:bgClr>
          </a:pattFill>
        </p:spPr>
        <p:txBody>
          <a:bodyPr wrap="square" anchor="ctr">
            <a:noAutofit/>
          </a:bodyPr>
          <a:lstStyle>
            <a:lvl1pPr marL="0" indent="0" algn="ctr">
              <a:buNone/>
              <a:defRPr sz="1200"/>
            </a:lvl1pPr>
          </a:lstStyle>
          <a:p>
            <a:r>
              <a:rPr lang="en-US" dirty="0"/>
              <a:t>Click icon to add image</a:t>
            </a:r>
          </a:p>
        </p:txBody>
      </p:sp>
      <p:grpSp>
        <p:nvGrpSpPr>
          <p:cNvPr id="18" name="Group 17">
            <a:extLst>
              <a:ext uri="{FF2B5EF4-FFF2-40B4-BE49-F238E27FC236}">
                <a16:creationId xmlns:a16="http://schemas.microsoft.com/office/drawing/2014/main" id="{61EBD258-A643-0348-B54E-1726CB3DB282}"/>
              </a:ext>
            </a:extLst>
          </p:cNvPr>
          <p:cNvGrpSpPr/>
          <p:nvPr userDrawn="1"/>
        </p:nvGrpSpPr>
        <p:grpSpPr>
          <a:xfrm>
            <a:off x="5974813" y="3874727"/>
            <a:ext cx="244002" cy="473144"/>
            <a:chOff x="8099899" y="3867297"/>
            <a:chExt cx="244002" cy="473144"/>
          </a:xfrm>
        </p:grpSpPr>
        <p:sp>
          <p:nvSpPr>
            <p:cNvPr id="19" name="Freeform 18">
              <a:extLst>
                <a:ext uri="{FF2B5EF4-FFF2-40B4-BE49-F238E27FC236}">
                  <a16:creationId xmlns:a16="http://schemas.microsoft.com/office/drawing/2014/main" id="{8C9743AA-C667-C343-A953-1B076C31EEC0}"/>
                </a:ext>
              </a:extLst>
            </p:cNvPr>
            <p:cNvSpPr/>
            <p:nvPr userDrawn="1"/>
          </p:nvSpPr>
          <p:spPr>
            <a:xfrm rot="10800000">
              <a:off x="8104092" y="4137323"/>
              <a:ext cx="235616" cy="203118"/>
            </a:xfrm>
            <a:custGeom>
              <a:avLst/>
              <a:gdLst>
                <a:gd name="connsiteX0" fmla="*/ 0 w 235617"/>
                <a:gd name="connsiteY0" fmla="*/ 203119 h 203119"/>
                <a:gd name="connsiteX1" fmla="*/ 117809 w 235617"/>
                <a:gd name="connsiteY1" fmla="*/ 0 h 203119"/>
                <a:gd name="connsiteX2" fmla="*/ 235617 w 235617"/>
                <a:gd name="connsiteY2" fmla="*/ 203117 h 203119"/>
                <a:gd name="connsiteX3" fmla="*/ 191157 w 235617"/>
                <a:gd name="connsiteY3" fmla="*/ 173141 h 203119"/>
                <a:gd name="connsiteX4" fmla="*/ 117810 w 235617"/>
                <a:gd name="connsiteY4" fmla="*/ 158333 h 203119"/>
                <a:gd name="connsiteX5" fmla="*/ 44463 w 235617"/>
                <a:gd name="connsiteY5" fmla="*/ 173141 h 203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617" h="203119">
                  <a:moveTo>
                    <a:pt x="0" y="203119"/>
                  </a:moveTo>
                  <a:lnTo>
                    <a:pt x="117809" y="0"/>
                  </a:lnTo>
                  <a:lnTo>
                    <a:pt x="235617" y="203117"/>
                  </a:lnTo>
                  <a:lnTo>
                    <a:pt x="191157" y="173141"/>
                  </a:lnTo>
                  <a:cubicBezTo>
                    <a:pt x="168613" y="163606"/>
                    <a:pt x="143827" y="158333"/>
                    <a:pt x="117810" y="158333"/>
                  </a:cubicBezTo>
                  <a:cubicBezTo>
                    <a:pt x="91793" y="158333"/>
                    <a:pt x="67007" y="163606"/>
                    <a:pt x="44463" y="17314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004AE4C-84B8-AC4E-BF61-BE11CABFA53C}"/>
                </a:ext>
              </a:extLst>
            </p:cNvPr>
            <p:cNvSpPr/>
            <p:nvPr userDrawn="1"/>
          </p:nvSpPr>
          <p:spPr>
            <a:xfrm>
              <a:off x="8099899" y="3867297"/>
              <a:ext cx="244002" cy="244002"/>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 Placeholder 29">
            <a:extLst>
              <a:ext uri="{FF2B5EF4-FFF2-40B4-BE49-F238E27FC236}">
                <a16:creationId xmlns:a16="http://schemas.microsoft.com/office/drawing/2014/main" id="{FF1E197A-80AD-864C-9DE7-4A5CCE75D5C3}"/>
              </a:ext>
            </a:extLst>
          </p:cNvPr>
          <p:cNvSpPr>
            <a:spLocks noGrp="1"/>
          </p:cNvSpPr>
          <p:nvPr>
            <p:ph type="body" sz="quarter" idx="18"/>
          </p:nvPr>
        </p:nvSpPr>
        <p:spPr>
          <a:xfrm>
            <a:off x="8150600" y="4538768"/>
            <a:ext cx="3240000" cy="1847114"/>
          </a:xfrm>
        </p:spPr>
        <p:txBody>
          <a:bodyPr>
            <a:noAutofit/>
          </a:bodyPr>
          <a:lstStyle>
            <a:lvl1pPr marL="0" indent="0" algn="ctr">
              <a:lnSpc>
                <a:spcPct val="110000"/>
              </a:lnSpc>
              <a:spcBef>
                <a:spcPts val="0"/>
              </a:spcBef>
              <a:buNone/>
              <a:defRPr sz="1400"/>
            </a:lvl1pPr>
          </a:lstStyle>
          <a:p>
            <a:pPr lvl="0"/>
            <a:r>
              <a:rPr lang="en-US"/>
              <a:t>Click to edit Master text styles</a:t>
            </a:r>
          </a:p>
        </p:txBody>
      </p:sp>
    </p:spTree>
    <p:extLst>
      <p:ext uri="{BB962C8B-B14F-4D97-AF65-F5344CB8AC3E}">
        <p14:creationId xmlns:p14="http://schemas.microsoft.com/office/powerpoint/2010/main" val="3694068050"/>
      </p:ext>
    </p:extLst>
  </p:cSld>
  <p:clrMapOvr>
    <a:masterClrMapping/>
  </p:clrMapOvr>
  <p:extLst>
    <p:ext uri="{DCECCB84-F9BA-43D5-87BE-67443E8EF086}">
      <p15:sldGuideLst xmlns:p15="http://schemas.microsoft.com/office/powerpoint/2012/main">
        <p15:guide id="3" pos="1527" userDrawn="1">
          <p15:clr>
            <a:srgbClr val="FBAE40"/>
          </p15:clr>
        </p15:guide>
        <p15:guide id="4" pos="6153" userDrawn="1">
          <p15:clr>
            <a:srgbClr val="FBAE40"/>
          </p15:clr>
        </p15:guide>
        <p15:guide id="5"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Takeouts">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A42603B6-70DE-4AC9-BEB8-CE4B6279C2F8}"/>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0" name="Slide Number Placeholder 5">
            <a:extLst>
              <a:ext uri="{FF2B5EF4-FFF2-40B4-BE49-F238E27FC236}">
                <a16:creationId xmlns:a16="http://schemas.microsoft.com/office/drawing/2014/main" id="{36CAB3EA-DA2D-4CF0-A445-051948276FF6}"/>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7" name="Rounded Rectangle 6"/>
          <p:cNvSpPr/>
          <p:nvPr userDrawn="1"/>
        </p:nvSpPr>
        <p:spPr>
          <a:xfrm>
            <a:off x="1703388" y="3950838"/>
            <a:ext cx="8748000" cy="76922"/>
          </a:xfrm>
          <a:prstGeom prst="roundRect">
            <a:avLst>
              <a:gd name="adj" fmla="val 50000"/>
            </a:avLst>
          </a:prstGeom>
          <a:solidFill>
            <a:schemeClr val="bg1">
              <a:lumMod val="8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0795CA6B-0F88-0345-B334-51BD498E3980}"/>
              </a:ext>
            </a:extLst>
          </p:cNvPr>
          <p:cNvGrpSpPr/>
          <p:nvPr userDrawn="1"/>
        </p:nvGrpSpPr>
        <p:grpSpPr>
          <a:xfrm>
            <a:off x="1592575" y="3867297"/>
            <a:ext cx="248519" cy="473144"/>
            <a:chOff x="2343987" y="3867297"/>
            <a:chExt cx="248519" cy="473144"/>
          </a:xfrm>
        </p:grpSpPr>
        <p:sp>
          <p:nvSpPr>
            <p:cNvPr id="8" name="Freeform 7"/>
            <p:cNvSpPr/>
            <p:nvPr userDrawn="1"/>
          </p:nvSpPr>
          <p:spPr>
            <a:xfrm rot="10800000">
              <a:off x="2356890" y="4137323"/>
              <a:ext cx="235616" cy="203118"/>
            </a:xfrm>
            <a:custGeom>
              <a:avLst/>
              <a:gdLst>
                <a:gd name="connsiteX0" fmla="*/ 0 w 235617"/>
                <a:gd name="connsiteY0" fmla="*/ 203119 h 203119"/>
                <a:gd name="connsiteX1" fmla="*/ 117809 w 235617"/>
                <a:gd name="connsiteY1" fmla="*/ 0 h 203119"/>
                <a:gd name="connsiteX2" fmla="*/ 235617 w 235617"/>
                <a:gd name="connsiteY2" fmla="*/ 203117 h 203119"/>
                <a:gd name="connsiteX3" fmla="*/ 191157 w 235617"/>
                <a:gd name="connsiteY3" fmla="*/ 173141 h 203119"/>
                <a:gd name="connsiteX4" fmla="*/ 117810 w 235617"/>
                <a:gd name="connsiteY4" fmla="*/ 158333 h 203119"/>
                <a:gd name="connsiteX5" fmla="*/ 44463 w 235617"/>
                <a:gd name="connsiteY5" fmla="*/ 173141 h 203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617" h="203119">
                  <a:moveTo>
                    <a:pt x="0" y="203119"/>
                  </a:moveTo>
                  <a:lnTo>
                    <a:pt x="117809" y="0"/>
                  </a:lnTo>
                  <a:lnTo>
                    <a:pt x="235617" y="203117"/>
                  </a:lnTo>
                  <a:lnTo>
                    <a:pt x="191157" y="173141"/>
                  </a:lnTo>
                  <a:cubicBezTo>
                    <a:pt x="168613" y="163606"/>
                    <a:pt x="143827" y="158333"/>
                    <a:pt x="117810" y="158333"/>
                  </a:cubicBezTo>
                  <a:cubicBezTo>
                    <a:pt x="91793" y="158333"/>
                    <a:pt x="67007" y="163606"/>
                    <a:pt x="44463" y="17314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userDrawn="1"/>
          </p:nvSpPr>
          <p:spPr>
            <a:xfrm>
              <a:off x="2343987" y="3867297"/>
              <a:ext cx="244002" cy="244002"/>
            </a:xfrm>
            <a:prstGeom prst="ellipse">
              <a:avLst/>
            </a:prstGeom>
            <a:solidFill>
              <a:schemeClr val="bg1"/>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35A20643-A28E-E64E-B382-B17808BA47B0}"/>
              </a:ext>
            </a:extLst>
          </p:cNvPr>
          <p:cNvGrpSpPr/>
          <p:nvPr userDrawn="1"/>
        </p:nvGrpSpPr>
        <p:grpSpPr>
          <a:xfrm>
            <a:off x="7413862" y="3867297"/>
            <a:ext cx="244002" cy="473144"/>
            <a:chOff x="8099899" y="3867297"/>
            <a:chExt cx="244002" cy="473144"/>
          </a:xfrm>
        </p:grpSpPr>
        <p:sp>
          <p:nvSpPr>
            <p:cNvPr id="13" name="Freeform 12"/>
            <p:cNvSpPr/>
            <p:nvPr userDrawn="1"/>
          </p:nvSpPr>
          <p:spPr>
            <a:xfrm rot="10800000">
              <a:off x="8104092" y="4137323"/>
              <a:ext cx="235616" cy="203118"/>
            </a:xfrm>
            <a:custGeom>
              <a:avLst/>
              <a:gdLst>
                <a:gd name="connsiteX0" fmla="*/ 0 w 235617"/>
                <a:gd name="connsiteY0" fmla="*/ 203119 h 203119"/>
                <a:gd name="connsiteX1" fmla="*/ 117809 w 235617"/>
                <a:gd name="connsiteY1" fmla="*/ 0 h 203119"/>
                <a:gd name="connsiteX2" fmla="*/ 235617 w 235617"/>
                <a:gd name="connsiteY2" fmla="*/ 203117 h 203119"/>
                <a:gd name="connsiteX3" fmla="*/ 191157 w 235617"/>
                <a:gd name="connsiteY3" fmla="*/ 173141 h 203119"/>
                <a:gd name="connsiteX4" fmla="*/ 117810 w 235617"/>
                <a:gd name="connsiteY4" fmla="*/ 158333 h 203119"/>
                <a:gd name="connsiteX5" fmla="*/ 44463 w 235617"/>
                <a:gd name="connsiteY5" fmla="*/ 173141 h 203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617" h="203119">
                  <a:moveTo>
                    <a:pt x="0" y="203119"/>
                  </a:moveTo>
                  <a:lnTo>
                    <a:pt x="117809" y="0"/>
                  </a:lnTo>
                  <a:lnTo>
                    <a:pt x="235617" y="203117"/>
                  </a:lnTo>
                  <a:lnTo>
                    <a:pt x="191157" y="173141"/>
                  </a:lnTo>
                  <a:cubicBezTo>
                    <a:pt x="168613" y="163606"/>
                    <a:pt x="143827" y="158333"/>
                    <a:pt x="117810" y="158333"/>
                  </a:cubicBezTo>
                  <a:cubicBezTo>
                    <a:pt x="91793" y="158333"/>
                    <a:pt x="67007" y="163606"/>
                    <a:pt x="44463" y="17314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userDrawn="1"/>
          </p:nvSpPr>
          <p:spPr>
            <a:xfrm>
              <a:off x="8099899" y="3867297"/>
              <a:ext cx="244002" cy="244002"/>
            </a:xfrm>
            <a:prstGeom prst="ellipse">
              <a:avLst/>
            </a:prstGeom>
            <a:solidFill>
              <a:schemeClr val="bg1"/>
            </a:solid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 Placeholder 29"/>
          <p:cNvSpPr>
            <a:spLocks noGrp="1"/>
          </p:cNvSpPr>
          <p:nvPr>
            <p:ph type="body" sz="quarter" idx="13"/>
          </p:nvPr>
        </p:nvSpPr>
        <p:spPr>
          <a:xfrm>
            <a:off x="442914" y="4538768"/>
            <a:ext cx="2547202" cy="1847114"/>
          </a:xfrm>
        </p:spPr>
        <p:txBody>
          <a:bodyPr>
            <a:noAutofit/>
          </a:bodyPr>
          <a:lstStyle>
            <a:lvl1pPr marL="0" indent="0" algn="ctr">
              <a:lnSpc>
                <a:spcPct val="110000"/>
              </a:lnSpc>
              <a:spcBef>
                <a:spcPts val="0"/>
              </a:spcBef>
              <a:buNone/>
              <a:defRPr sz="1400"/>
            </a:lvl1pPr>
          </a:lstStyle>
          <a:p>
            <a:pPr lvl="0"/>
            <a:r>
              <a:rPr lang="en-US"/>
              <a:t>Click to edit Master text styles</a:t>
            </a:r>
          </a:p>
        </p:txBody>
      </p:sp>
      <p:sp>
        <p:nvSpPr>
          <p:cNvPr id="31" name="Text Placeholder 29"/>
          <p:cNvSpPr>
            <a:spLocks noGrp="1"/>
          </p:cNvSpPr>
          <p:nvPr>
            <p:ph type="body" sz="quarter" idx="14"/>
          </p:nvPr>
        </p:nvSpPr>
        <p:spPr>
          <a:xfrm>
            <a:off x="3380808" y="4538768"/>
            <a:ext cx="2520000" cy="1847114"/>
          </a:xfrm>
        </p:spPr>
        <p:txBody>
          <a:bodyPr>
            <a:noAutofit/>
          </a:bodyPr>
          <a:lstStyle>
            <a:lvl1pPr marL="0" indent="0" algn="ctr">
              <a:lnSpc>
                <a:spcPct val="110000"/>
              </a:lnSpc>
              <a:spcBef>
                <a:spcPts val="0"/>
              </a:spcBef>
              <a:buNone/>
              <a:defRPr sz="1400"/>
            </a:lvl1pPr>
          </a:lstStyle>
          <a:p>
            <a:pPr lvl="0"/>
            <a:r>
              <a:rPr lang="en-US"/>
              <a:t>Click to edit Master text styles</a:t>
            </a:r>
          </a:p>
        </p:txBody>
      </p:sp>
      <p:sp>
        <p:nvSpPr>
          <p:cNvPr id="34" name="Picture Placeholder 33"/>
          <p:cNvSpPr>
            <a:spLocks noGrp="1" noChangeAspect="1"/>
          </p:cNvSpPr>
          <p:nvPr>
            <p:ph type="pic" sz="quarter" idx="16" hasCustomPrompt="1"/>
          </p:nvPr>
        </p:nvSpPr>
        <p:spPr>
          <a:xfrm>
            <a:off x="9202193" y="1217104"/>
            <a:ext cx="2520000" cy="2520000"/>
          </a:xfrm>
          <a:custGeom>
            <a:avLst/>
            <a:gdLst>
              <a:gd name="connsiteX0" fmla="*/ 1161143 w 2322286"/>
              <a:gd name="connsiteY0" fmla="*/ 0 h 2322286"/>
              <a:gd name="connsiteX1" fmla="*/ 2322286 w 2322286"/>
              <a:gd name="connsiteY1" fmla="*/ 1161143 h 2322286"/>
              <a:gd name="connsiteX2" fmla="*/ 1161143 w 2322286"/>
              <a:gd name="connsiteY2" fmla="*/ 2322286 h 2322286"/>
              <a:gd name="connsiteX3" fmla="*/ 0 w 2322286"/>
              <a:gd name="connsiteY3" fmla="*/ 1161143 h 2322286"/>
              <a:gd name="connsiteX4" fmla="*/ 1161143 w 2322286"/>
              <a:gd name="connsiteY4" fmla="*/ 0 h 2322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2286" h="2322286">
                <a:moveTo>
                  <a:pt x="1161143" y="0"/>
                </a:moveTo>
                <a:cubicBezTo>
                  <a:pt x="1802425" y="0"/>
                  <a:pt x="2322286" y="519861"/>
                  <a:pt x="2322286" y="1161143"/>
                </a:cubicBezTo>
                <a:cubicBezTo>
                  <a:pt x="2322286" y="1802425"/>
                  <a:pt x="1802425" y="2322286"/>
                  <a:pt x="1161143" y="2322286"/>
                </a:cubicBezTo>
                <a:cubicBezTo>
                  <a:pt x="519861" y="2322286"/>
                  <a:pt x="0" y="1802425"/>
                  <a:pt x="0" y="1161143"/>
                </a:cubicBezTo>
                <a:cubicBezTo>
                  <a:pt x="0" y="519861"/>
                  <a:pt x="519861" y="0"/>
                  <a:pt x="1161143" y="0"/>
                </a:cubicBezTo>
                <a:close/>
              </a:path>
            </a:pathLst>
          </a:custGeom>
          <a:pattFill prst="pct5">
            <a:fgClr>
              <a:schemeClr val="bg1"/>
            </a:fgClr>
            <a:bgClr>
              <a:schemeClr val="bg2"/>
            </a:bgClr>
          </a:pattFill>
        </p:spPr>
        <p:txBody>
          <a:bodyPr wrap="square" anchor="ctr">
            <a:noAutofit/>
          </a:bodyPr>
          <a:lstStyle>
            <a:lvl1pPr marL="0" indent="0" algn="ctr">
              <a:buNone/>
              <a:defRPr sz="1200"/>
            </a:lvl1pPr>
          </a:lstStyle>
          <a:p>
            <a:r>
              <a:rPr lang="en-US" dirty="0"/>
              <a:t>Click icon to add image</a:t>
            </a:r>
          </a:p>
        </p:txBody>
      </p:sp>
      <p:sp>
        <p:nvSpPr>
          <p:cNvPr id="35" name="Picture Placeholder 34"/>
          <p:cNvSpPr>
            <a:spLocks noGrp="1" noChangeAspect="1"/>
          </p:cNvSpPr>
          <p:nvPr>
            <p:ph type="pic" sz="quarter" idx="15" hasCustomPrompt="1"/>
          </p:nvPr>
        </p:nvSpPr>
        <p:spPr>
          <a:xfrm>
            <a:off x="469807" y="1217104"/>
            <a:ext cx="2520308" cy="2520000"/>
          </a:xfrm>
          <a:custGeom>
            <a:avLst/>
            <a:gdLst>
              <a:gd name="connsiteX0" fmla="*/ 1161143 w 2322286"/>
              <a:gd name="connsiteY0" fmla="*/ 0 h 2322286"/>
              <a:gd name="connsiteX1" fmla="*/ 2322286 w 2322286"/>
              <a:gd name="connsiteY1" fmla="*/ 1161143 h 2322286"/>
              <a:gd name="connsiteX2" fmla="*/ 1161143 w 2322286"/>
              <a:gd name="connsiteY2" fmla="*/ 2322286 h 2322286"/>
              <a:gd name="connsiteX3" fmla="*/ 0 w 2322286"/>
              <a:gd name="connsiteY3" fmla="*/ 1161143 h 2322286"/>
              <a:gd name="connsiteX4" fmla="*/ 1161143 w 2322286"/>
              <a:gd name="connsiteY4" fmla="*/ 0 h 2322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2286" h="2322286">
                <a:moveTo>
                  <a:pt x="1161143" y="0"/>
                </a:moveTo>
                <a:cubicBezTo>
                  <a:pt x="1802425" y="0"/>
                  <a:pt x="2322286" y="519861"/>
                  <a:pt x="2322286" y="1161143"/>
                </a:cubicBezTo>
                <a:cubicBezTo>
                  <a:pt x="2322286" y="1802425"/>
                  <a:pt x="1802425" y="2322286"/>
                  <a:pt x="1161143" y="2322286"/>
                </a:cubicBezTo>
                <a:cubicBezTo>
                  <a:pt x="519861" y="2322286"/>
                  <a:pt x="0" y="1802425"/>
                  <a:pt x="0" y="1161143"/>
                </a:cubicBezTo>
                <a:cubicBezTo>
                  <a:pt x="0" y="519861"/>
                  <a:pt x="519861" y="0"/>
                  <a:pt x="1161143" y="0"/>
                </a:cubicBezTo>
                <a:close/>
              </a:path>
            </a:pathLst>
          </a:custGeom>
          <a:pattFill prst="pct5">
            <a:fgClr>
              <a:schemeClr val="bg1"/>
            </a:fgClr>
            <a:bgClr>
              <a:schemeClr val="bg2"/>
            </a:bgClr>
          </a:pattFill>
        </p:spPr>
        <p:txBody>
          <a:bodyPr wrap="square" anchor="ctr">
            <a:noAutofit/>
          </a:bodyPr>
          <a:lstStyle>
            <a:lvl1pPr marL="0" indent="0" algn="ctr">
              <a:buNone/>
              <a:defRPr sz="1200"/>
            </a:lvl1pPr>
          </a:lstStyle>
          <a:p>
            <a:r>
              <a:rPr lang="en-US" dirty="0"/>
              <a:t>Click icon to add image</a:t>
            </a:r>
          </a:p>
        </p:txBody>
      </p:sp>
      <p:sp>
        <p:nvSpPr>
          <p:cNvPr id="2" name="Title 1">
            <a:extLst>
              <a:ext uri="{FF2B5EF4-FFF2-40B4-BE49-F238E27FC236}">
                <a16:creationId xmlns:a16="http://schemas.microsoft.com/office/drawing/2014/main" id="{9B94255A-4F1D-EC4A-A637-D03F8910C0E2}"/>
              </a:ext>
            </a:extLst>
          </p:cNvPr>
          <p:cNvSpPr>
            <a:spLocks noGrp="1"/>
          </p:cNvSpPr>
          <p:nvPr>
            <p:ph type="title"/>
          </p:nvPr>
        </p:nvSpPr>
        <p:spPr/>
        <p:txBody>
          <a:bodyPr/>
          <a:lstStyle/>
          <a:p>
            <a:r>
              <a:rPr lang="en-US"/>
              <a:t>Click to edit Master title style</a:t>
            </a:r>
            <a:endParaRPr lang="en-GB"/>
          </a:p>
        </p:txBody>
      </p:sp>
      <p:sp>
        <p:nvSpPr>
          <p:cNvPr id="15" name="Picture Placeholder 33">
            <a:extLst>
              <a:ext uri="{FF2B5EF4-FFF2-40B4-BE49-F238E27FC236}">
                <a16:creationId xmlns:a16="http://schemas.microsoft.com/office/drawing/2014/main" id="{D7A629E8-842A-5640-B952-AE6C5F4C736C}"/>
              </a:ext>
            </a:extLst>
          </p:cNvPr>
          <p:cNvSpPr>
            <a:spLocks noGrp="1" noChangeAspect="1"/>
          </p:cNvSpPr>
          <p:nvPr>
            <p:ph type="pic" sz="quarter" idx="17" hasCustomPrompt="1"/>
          </p:nvPr>
        </p:nvSpPr>
        <p:spPr>
          <a:xfrm>
            <a:off x="3380808" y="1219305"/>
            <a:ext cx="2520000" cy="2520000"/>
          </a:xfrm>
          <a:custGeom>
            <a:avLst/>
            <a:gdLst>
              <a:gd name="connsiteX0" fmla="*/ 1161143 w 2322286"/>
              <a:gd name="connsiteY0" fmla="*/ 0 h 2322286"/>
              <a:gd name="connsiteX1" fmla="*/ 2322286 w 2322286"/>
              <a:gd name="connsiteY1" fmla="*/ 1161143 h 2322286"/>
              <a:gd name="connsiteX2" fmla="*/ 1161143 w 2322286"/>
              <a:gd name="connsiteY2" fmla="*/ 2322286 h 2322286"/>
              <a:gd name="connsiteX3" fmla="*/ 0 w 2322286"/>
              <a:gd name="connsiteY3" fmla="*/ 1161143 h 2322286"/>
              <a:gd name="connsiteX4" fmla="*/ 1161143 w 2322286"/>
              <a:gd name="connsiteY4" fmla="*/ 0 h 2322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2286" h="2322286">
                <a:moveTo>
                  <a:pt x="1161143" y="0"/>
                </a:moveTo>
                <a:cubicBezTo>
                  <a:pt x="1802425" y="0"/>
                  <a:pt x="2322286" y="519861"/>
                  <a:pt x="2322286" y="1161143"/>
                </a:cubicBezTo>
                <a:cubicBezTo>
                  <a:pt x="2322286" y="1802425"/>
                  <a:pt x="1802425" y="2322286"/>
                  <a:pt x="1161143" y="2322286"/>
                </a:cubicBezTo>
                <a:cubicBezTo>
                  <a:pt x="519861" y="2322286"/>
                  <a:pt x="0" y="1802425"/>
                  <a:pt x="0" y="1161143"/>
                </a:cubicBezTo>
                <a:cubicBezTo>
                  <a:pt x="0" y="519861"/>
                  <a:pt x="519861" y="0"/>
                  <a:pt x="1161143" y="0"/>
                </a:cubicBezTo>
                <a:close/>
              </a:path>
            </a:pathLst>
          </a:custGeom>
          <a:pattFill prst="pct5">
            <a:fgClr>
              <a:schemeClr val="bg1"/>
            </a:fgClr>
            <a:bgClr>
              <a:schemeClr val="bg2"/>
            </a:bgClr>
          </a:pattFill>
        </p:spPr>
        <p:txBody>
          <a:bodyPr wrap="square" anchor="ctr">
            <a:noAutofit/>
          </a:bodyPr>
          <a:lstStyle>
            <a:lvl1pPr marL="0" indent="0" algn="ctr">
              <a:buNone/>
              <a:defRPr sz="1200"/>
            </a:lvl1pPr>
          </a:lstStyle>
          <a:p>
            <a:r>
              <a:rPr lang="en-US" dirty="0"/>
              <a:t>Click icon to add image</a:t>
            </a:r>
          </a:p>
        </p:txBody>
      </p:sp>
      <p:grpSp>
        <p:nvGrpSpPr>
          <p:cNvPr id="18" name="Group 17">
            <a:extLst>
              <a:ext uri="{FF2B5EF4-FFF2-40B4-BE49-F238E27FC236}">
                <a16:creationId xmlns:a16="http://schemas.microsoft.com/office/drawing/2014/main" id="{61EBD258-A643-0348-B54E-1726CB3DB282}"/>
              </a:ext>
            </a:extLst>
          </p:cNvPr>
          <p:cNvGrpSpPr/>
          <p:nvPr userDrawn="1"/>
        </p:nvGrpSpPr>
        <p:grpSpPr>
          <a:xfrm>
            <a:off x="4518807" y="3874727"/>
            <a:ext cx="244002" cy="473144"/>
            <a:chOff x="8099899" y="3867297"/>
            <a:chExt cx="244002" cy="473144"/>
          </a:xfrm>
        </p:grpSpPr>
        <p:sp>
          <p:nvSpPr>
            <p:cNvPr id="19" name="Freeform 18">
              <a:extLst>
                <a:ext uri="{FF2B5EF4-FFF2-40B4-BE49-F238E27FC236}">
                  <a16:creationId xmlns:a16="http://schemas.microsoft.com/office/drawing/2014/main" id="{8C9743AA-C667-C343-A953-1B076C31EEC0}"/>
                </a:ext>
              </a:extLst>
            </p:cNvPr>
            <p:cNvSpPr/>
            <p:nvPr userDrawn="1"/>
          </p:nvSpPr>
          <p:spPr>
            <a:xfrm rot="10800000">
              <a:off x="8104092" y="4137323"/>
              <a:ext cx="235616" cy="203118"/>
            </a:xfrm>
            <a:custGeom>
              <a:avLst/>
              <a:gdLst>
                <a:gd name="connsiteX0" fmla="*/ 0 w 235617"/>
                <a:gd name="connsiteY0" fmla="*/ 203119 h 203119"/>
                <a:gd name="connsiteX1" fmla="*/ 117809 w 235617"/>
                <a:gd name="connsiteY1" fmla="*/ 0 h 203119"/>
                <a:gd name="connsiteX2" fmla="*/ 235617 w 235617"/>
                <a:gd name="connsiteY2" fmla="*/ 203117 h 203119"/>
                <a:gd name="connsiteX3" fmla="*/ 191157 w 235617"/>
                <a:gd name="connsiteY3" fmla="*/ 173141 h 203119"/>
                <a:gd name="connsiteX4" fmla="*/ 117810 w 235617"/>
                <a:gd name="connsiteY4" fmla="*/ 158333 h 203119"/>
                <a:gd name="connsiteX5" fmla="*/ 44463 w 235617"/>
                <a:gd name="connsiteY5" fmla="*/ 173141 h 203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617" h="203119">
                  <a:moveTo>
                    <a:pt x="0" y="203119"/>
                  </a:moveTo>
                  <a:lnTo>
                    <a:pt x="117809" y="0"/>
                  </a:lnTo>
                  <a:lnTo>
                    <a:pt x="235617" y="203117"/>
                  </a:lnTo>
                  <a:lnTo>
                    <a:pt x="191157" y="173141"/>
                  </a:lnTo>
                  <a:cubicBezTo>
                    <a:pt x="168613" y="163606"/>
                    <a:pt x="143827" y="158333"/>
                    <a:pt x="117810" y="158333"/>
                  </a:cubicBezTo>
                  <a:cubicBezTo>
                    <a:pt x="91793" y="158333"/>
                    <a:pt x="67007" y="163606"/>
                    <a:pt x="44463" y="17314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004AE4C-84B8-AC4E-BF61-BE11CABFA53C}"/>
                </a:ext>
              </a:extLst>
            </p:cNvPr>
            <p:cNvSpPr/>
            <p:nvPr userDrawn="1"/>
          </p:nvSpPr>
          <p:spPr>
            <a:xfrm>
              <a:off x="8099899" y="3867297"/>
              <a:ext cx="244002" cy="244002"/>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 Placeholder 29">
            <a:extLst>
              <a:ext uri="{FF2B5EF4-FFF2-40B4-BE49-F238E27FC236}">
                <a16:creationId xmlns:a16="http://schemas.microsoft.com/office/drawing/2014/main" id="{FF1E197A-80AD-864C-9DE7-4A5CCE75D5C3}"/>
              </a:ext>
            </a:extLst>
          </p:cNvPr>
          <p:cNvSpPr>
            <a:spLocks noGrp="1"/>
          </p:cNvSpPr>
          <p:nvPr>
            <p:ph type="body" sz="quarter" idx="18"/>
          </p:nvPr>
        </p:nvSpPr>
        <p:spPr>
          <a:xfrm>
            <a:off x="6291194" y="4538768"/>
            <a:ext cx="2520000" cy="1847114"/>
          </a:xfrm>
        </p:spPr>
        <p:txBody>
          <a:bodyPr>
            <a:noAutofit/>
          </a:bodyPr>
          <a:lstStyle>
            <a:lvl1pPr marL="0" indent="0" algn="ctr">
              <a:lnSpc>
                <a:spcPct val="110000"/>
              </a:lnSpc>
              <a:spcBef>
                <a:spcPts val="0"/>
              </a:spcBef>
              <a:buNone/>
              <a:defRPr sz="1400"/>
            </a:lvl1pPr>
          </a:lstStyle>
          <a:p>
            <a:pPr lvl="0"/>
            <a:r>
              <a:rPr lang="en-US"/>
              <a:t>Click to edit Master text styles</a:t>
            </a:r>
          </a:p>
        </p:txBody>
      </p:sp>
      <p:sp>
        <p:nvSpPr>
          <p:cNvPr id="22" name="Picture Placeholder 33">
            <a:extLst>
              <a:ext uri="{FF2B5EF4-FFF2-40B4-BE49-F238E27FC236}">
                <a16:creationId xmlns:a16="http://schemas.microsoft.com/office/drawing/2014/main" id="{4E200563-8524-8D47-9DDA-12BB06DC12AB}"/>
              </a:ext>
            </a:extLst>
          </p:cNvPr>
          <p:cNvSpPr>
            <a:spLocks noGrp="1" noChangeAspect="1"/>
          </p:cNvSpPr>
          <p:nvPr>
            <p:ph type="pic" sz="quarter" idx="19" hasCustomPrompt="1"/>
          </p:nvPr>
        </p:nvSpPr>
        <p:spPr>
          <a:xfrm>
            <a:off x="6291501" y="1217104"/>
            <a:ext cx="2520000" cy="2520000"/>
          </a:xfrm>
          <a:custGeom>
            <a:avLst/>
            <a:gdLst>
              <a:gd name="connsiteX0" fmla="*/ 1161143 w 2322286"/>
              <a:gd name="connsiteY0" fmla="*/ 0 h 2322286"/>
              <a:gd name="connsiteX1" fmla="*/ 2322286 w 2322286"/>
              <a:gd name="connsiteY1" fmla="*/ 1161143 h 2322286"/>
              <a:gd name="connsiteX2" fmla="*/ 1161143 w 2322286"/>
              <a:gd name="connsiteY2" fmla="*/ 2322286 h 2322286"/>
              <a:gd name="connsiteX3" fmla="*/ 0 w 2322286"/>
              <a:gd name="connsiteY3" fmla="*/ 1161143 h 2322286"/>
              <a:gd name="connsiteX4" fmla="*/ 1161143 w 2322286"/>
              <a:gd name="connsiteY4" fmla="*/ 0 h 2322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2286" h="2322286">
                <a:moveTo>
                  <a:pt x="1161143" y="0"/>
                </a:moveTo>
                <a:cubicBezTo>
                  <a:pt x="1802425" y="0"/>
                  <a:pt x="2322286" y="519861"/>
                  <a:pt x="2322286" y="1161143"/>
                </a:cubicBezTo>
                <a:cubicBezTo>
                  <a:pt x="2322286" y="1802425"/>
                  <a:pt x="1802425" y="2322286"/>
                  <a:pt x="1161143" y="2322286"/>
                </a:cubicBezTo>
                <a:cubicBezTo>
                  <a:pt x="519861" y="2322286"/>
                  <a:pt x="0" y="1802425"/>
                  <a:pt x="0" y="1161143"/>
                </a:cubicBezTo>
                <a:cubicBezTo>
                  <a:pt x="0" y="519861"/>
                  <a:pt x="519861" y="0"/>
                  <a:pt x="1161143" y="0"/>
                </a:cubicBezTo>
                <a:close/>
              </a:path>
            </a:pathLst>
          </a:custGeom>
          <a:pattFill prst="pct5">
            <a:fgClr>
              <a:schemeClr val="bg1"/>
            </a:fgClr>
            <a:bgClr>
              <a:schemeClr val="bg2"/>
            </a:bgClr>
          </a:pattFill>
        </p:spPr>
        <p:txBody>
          <a:bodyPr wrap="square" anchor="ctr">
            <a:noAutofit/>
          </a:bodyPr>
          <a:lstStyle>
            <a:lvl1pPr marL="0" indent="0" algn="ctr">
              <a:buNone/>
              <a:defRPr sz="1200"/>
            </a:lvl1pPr>
          </a:lstStyle>
          <a:p>
            <a:r>
              <a:rPr lang="en-US" dirty="0"/>
              <a:t>Click icon to add image</a:t>
            </a:r>
          </a:p>
        </p:txBody>
      </p:sp>
      <p:grpSp>
        <p:nvGrpSpPr>
          <p:cNvPr id="23" name="Group 22">
            <a:extLst>
              <a:ext uri="{FF2B5EF4-FFF2-40B4-BE49-F238E27FC236}">
                <a16:creationId xmlns:a16="http://schemas.microsoft.com/office/drawing/2014/main" id="{0B31839D-3D63-AF45-816B-DF7EE0ED5187}"/>
              </a:ext>
            </a:extLst>
          </p:cNvPr>
          <p:cNvGrpSpPr/>
          <p:nvPr userDrawn="1"/>
        </p:nvGrpSpPr>
        <p:grpSpPr>
          <a:xfrm>
            <a:off x="10335811" y="3871550"/>
            <a:ext cx="244002" cy="473144"/>
            <a:chOff x="8099899" y="3867297"/>
            <a:chExt cx="244002" cy="473144"/>
          </a:xfrm>
        </p:grpSpPr>
        <p:sp>
          <p:nvSpPr>
            <p:cNvPr id="24" name="Freeform 23">
              <a:extLst>
                <a:ext uri="{FF2B5EF4-FFF2-40B4-BE49-F238E27FC236}">
                  <a16:creationId xmlns:a16="http://schemas.microsoft.com/office/drawing/2014/main" id="{49CD4700-028A-1244-BD49-5F6D09BEFAEA}"/>
                </a:ext>
              </a:extLst>
            </p:cNvPr>
            <p:cNvSpPr/>
            <p:nvPr userDrawn="1"/>
          </p:nvSpPr>
          <p:spPr>
            <a:xfrm rot="10800000">
              <a:off x="8104092" y="4137323"/>
              <a:ext cx="235616" cy="203118"/>
            </a:xfrm>
            <a:custGeom>
              <a:avLst/>
              <a:gdLst>
                <a:gd name="connsiteX0" fmla="*/ 0 w 235617"/>
                <a:gd name="connsiteY0" fmla="*/ 203119 h 203119"/>
                <a:gd name="connsiteX1" fmla="*/ 117809 w 235617"/>
                <a:gd name="connsiteY1" fmla="*/ 0 h 203119"/>
                <a:gd name="connsiteX2" fmla="*/ 235617 w 235617"/>
                <a:gd name="connsiteY2" fmla="*/ 203117 h 203119"/>
                <a:gd name="connsiteX3" fmla="*/ 191157 w 235617"/>
                <a:gd name="connsiteY3" fmla="*/ 173141 h 203119"/>
                <a:gd name="connsiteX4" fmla="*/ 117810 w 235617"/>
                <a:gd name="connsiteY4" fmla="*/ 158333 h 203119"/>
                <a:gd name="connsiteX5" fmla="*/ 44463 w 235617"/>
                <a:gd name="connsiteY5" fmla="*/ 173141 h 203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617" h="203119">
                  <a:moveTo>
                    <a:pt x="0" y="203119"/>
                  </a:moveTo>
                  <a:lnTo>
                    <a:pt x="117809" y="0"/>
                  </a:lnTo>
                  <a:lnTo>
                    <a:pt x="235617" y="203117"/>
                  </a:lnTo>
                  <a:lnTo>
                    <a:pt x="191157" y="173141"/>
                  </a:lnTo>
                  <a:cubicBezTo>
                    <a:pt x="168613" y="163606"/>
                    <a:pt x="143827" y="158333"/>
                    <a:pt x="117810" y="158333"/>
                  </a:cubicBezTo>
                  <a:cubicBezTo>
                    <a:pt x="91793" y="158333"/>
                    <a:pt x="67007" y="163606"/>
                    <a:pt x="44463" y="173141"/>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48CA2D24-0B0F-794C-BF91-A1D428544EE4}"/>
                </a:ext>
              </a:extLst>
            </p:cNvPr>
            <p:cNvSpPr/>
            <p:nvPr userDrawn="1"/>
          </p:nvSpPr>
          <p:spPr>
            <a:xfrm>
              <a:off x="8099899" y="3867297"/>
              <a:ext cx="244002" cy="244002"/>
            </a:xfrm>
            <a:prstGeom prst="ellipse">
              <a:avLst/>
            </a:prstGeom>
            <a:solidFill>
              <a:schemeClr val="bg1"/>
            </a:solidFill>
            <a:ln w="63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 Placeholder 29">
            <a:extLst>
              <a:ext uri="{FF2B5EF4-FFF2-40B4-BE49-F238E27FC236}">
                <a16:creationId xmlns:a16="http://schemas.microsoft.com/office/drawing/2014/main" id="{F5F30C3D-CA83-5A41-9104-AFC11382BA78}"/>
              </a:ext>
            </a:extLst>
          </p:cNvPr>
          <p:cNvSpPr>
            <a:spLocks noGrp="1"/>
          </p:cNvSpPr>
          <p:nvPr>
            <p:ph type="body" sz="quarter" idx="20"/>
          </p:nvPr>
        </p:nvSpPr>
        <p:spPr>
          <a:xfrm>
            <a:off x="9229086" y="4538768"/>
            <a:ext cx="2520000" cy="1847114"/>
          </a:xfrm>
        </p:spPr>
        <p:txBody>
          <a:bodyPr>
            <a:noAutofit/>
          </a:bodyPr>
          <a:lstStyle>
            <a:lvl1pPr marL="0" indent="0" algn="ctr">
              <a:lnSpc>
                <a:spcPct val="110000"/>
              </a:lnSpc>
              <a:spcBef>
                <a:spcPts val="0"/>
              </a:spcBef>
              <a:buNone/>
              <a:defRPr sz="1400"/>
            </a:lvl1pPr>
          </a:lstStyle>
          <a:p>
            <a:pPr lvl="0"/>
            <a:r>
              <a:rPr lang="en-US"/>
              <a:t>Click to edit Master text styles</a:t>
            </a:r>
          </a:p>
        </p:txBody>
      </p:sp>
    </p:spTree>
    <p:extLst>
      <p:ext uri="{BB962C8B-B14F-4D97-AF65-F5344CB8AC3E}">
        <p14:creationId xmlns:p14="http://schemas.microsoft.com/office/powerpoint/2010/main" val="135971359"/>
      </p:ext>
    </p:extLst>
  </p:cSld>
  <p:clrMapOvr>
    <a:masterClrMapping/>
  </p:clrMapOvr>
  <p:extLst>
    <p:ext uri="{DCECCB84-F9BA-43D5-87BE-67443E8EF086}">
      <p15:sldGuideLst xmlns:p15="http://schemas.microsoft.com/office/powerpoint/2012/main">
        <p15:guide id="3" pos="1073" userDrawn="1">
          <p15:clr>
            <a:srgbClr val="FBAE40"/>
          </p15:clr>
        </p15:guide>
        <p15:guide id="4" pos="6584" userDrawn="1">
          <p15:clr>
            <a:srgbClr val="FBAE40"/>
          </p15:clr>
        </p15:guide>
        <p15:guide id="5" pos="2910" userDrawn="1">
          <p15:clr>
            <a:srgbClr val="FBAE40"/>
          </p15:clr>
        </p15:guide>
        <p15:guide id="6" pos="4747"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Top Takeouts">
    <p:spTree>
      <p:nvGrpSpPr>
        <p:cNvPr id="1" name=""/>
        <p:cNvGrpSpPr/>
        <p:nvPr/>
      </p:nvGrpSpPr>
      <p:grpSpPr>
        <a:xfrm>
          <a:off x="0" y="0"/>
          <a:ext cx="0" cy="0"/>
          <a:chOff x="0" y="0"/>
          <a:chExt cx="0" cy="0"/>
        </a:xfrm>
      </p:grpSpPr>
      <p:sp>
        <p:nvSpPr>
          <p:cNvPr id="5" name="Rectangle 4"/>
          <p:cNvSpPr/>
          <p:nvPr userDrawn="1"/>
        </p:nvSpPr>
        <p:spPr>
          <a:xfrm rot="20474472">
            <a:off x="5589067" y="-167072"/>
            <a:ext cx="529773" cy="2429069"/>
          </a:xfrm>
          <a:custGeom>
            <a:avLst/>
            <a:gdLst>
              <a:gd name="connsiteX0" fmla="*/ 0 w 519816"/>
              <a:gd name="connsiteY0" fmla="*/ 0 h 2429069"/>
              <a:gd name="connsiteX1" fmla="*/ 519816 w 519816"/>
              <a:gd name="connsiteY1" fmla="*/ 0 h 2429069"/>
              <a:gd name="connsiteX2" fmla="*/ 519816 w 519816"/>
              <a:gd name="connsiteY2" fmla="*/ 2429069 h 2429069"/>
              <a:gd name="connsiteX3" fmla="*/ 0 w 519816"/>
              <a:gd name="connsiteY3" fmla="*/ 2429069 h 2429069"/>
              <a:gd name="connsiteX4" fmla="*/ 0 w 519816"/>
              <a:gd name="connsiteY4" fmla="*/ 0 h 2429069"/>
              <a:gd name="connsiteX0" fmla="*/ 0 w 529773"/>
              <a:gd name="connsiteY0" fmla="*/ 0 h 2429069"/>
              <a:gd name="connsiteX1" fmla="*/ 529773 w 529773"/>
              <a:gd name="connsiteY1" fmla="*/ 187324 h 2429069"/>
              <a:gd name="connsiteX2" fmla="*/ 519816 w 529773"/>
              <a:gd name="connsiteY2" fmla="*/ 2429069 h 2429069"/>
              <a:gd name="connsiteX3" fmla="*/ 0 w 529773"/>
              <a:gd name="connsiteY3" fmla="*/ 2429069 h 2429069"/>
              <a:gd name="connsiteX4" fmla="*/ 0 w 529773"/>
              <a:gd name="connsiteY4" fmla="*/ 0 h 24290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773" h="2429069">
                <a:moveTo>
                  <a:pt x="0" y="0"/>
                </a:moveTo>
                <a:lnTo>
                  <a:pt x="529773" y="187324"/>
                </a:lnTo>
                <a:lnTo>
                  <a:pt x="519816" y="2429069"/>
                </a:lnTo>
                <a:lnTo>
                  <a:pt x="0" y="2429069"/>
                </a:lnTo>
                <a:lnTo>
                  <a:pt x="0" y="0"/>
                </a:lnTo>
                <a:close/>
              </a:path>
            </a:pathLst>
          </a:custGeom>
          <a:solidFill>
            <a:srgbClr val="ED3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userDrawn="1"/>
        </p:nvSpPr>
        <p:spPr>
          <a:xfrm rot="20474472">
            <a:off x="798818" y="4840671"/>
            <a:ext cx="519816" cy="2099751"/>
          </a:xfrm>
          <a:custGeom>
            <a:avLst/>
            <a:gdLst>
              <a:gd name="connsiteX0" fmla="*/ 0 w 519816"/>
              <a:gd name="connsiteY0" fmla="*/ 0 h 2191312"/>
              <a:gd name="connsiteX1" fmla="*/ 519816 w 519816"/>
              <a:gd name="connsiteY1" fmla="*/ 0 h 2191312"/>
              <a:gd name="connsiteX2" fmla="*/ 519816 w 519816"/>
              <a:gd name="connsiteY2" fmla="*/ 2191312 h 2191312"/>
              <a:gd name="connsiteX3" fmla="*/ 0 w 519816"/>
              <a:gd name="connsiteY3" fmla="*/ 2191312 h 2191312"/>
              <a:gd name="connsiteX4" fmla="*/ 0 w 519816"/>
              <a:gd name="connsiteY4" fmla="*/ 0 h 2191312"/>
              <a:gd name="connsiteX0" fmla="*/ 0 w 519816"/>
              <a:gd name="connsiteY0" fmla="*/ 0 h 2191312"/>
              <a:gd name="connsiteX1" fmla="*/ 519816 w 519816"/>
              <a:gd name="connsiteY1" fmla="*/ 0 h 2191312"/>
              <a:gd name="connsiteX2" fmla="*/ 519816 w 519816"/>
              <a:gd name="connsiteY2" fmla="*/ 2191312 h 2191312"/>
              <a:gd name="connsiteX3" fmla="*/ 19762 w 519816"/>
              <a:gd name="connsiteY3" fmla="*/ 2106052 h 2191312"/>
              <a:gd name="connsiteX4" fmla="*/ 0 w 519816"/>
              <a:gd name="connsiteY4" fmla="*/ 0 h 2191312"/>
              <a:gd name="connsiteX0" fmla="*/ 0 w 519816"/>
              <a:gd name="connsiteY0" fmla="*/ 0 h 2191312"/>
              <a:gd name="connsiteX1" fmla="*/ 519816 w 519816"/>
              <a:gd name="connsiteY1" fmla="*/ 0 h 2191312"/>
              <a:gd name="connsiteX2" fmla="*/ 519816 w 519816"/>
              <a:gd name="connsiteY2" fmla="*/ 2191312 h 2191312"/>
              <a:gd name="connsiteX3" fmla="*/ 8871 w 519816"/>
              <a:gd name="connsiteY3" fmla="*/ 2083959 h 2191312"/>
              <a:gd name="connsiteX4" fmla="*/ 0 w 519816"/>
              <a:gd name="connsiteY4" fmla="*/ 0 h 2191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9816" h="2191312">
                <a:moveTo>
                  <a:pt x="0" y="0"/>
                </a:moveTo>
                <a:lnTo>
                  <a:pt x="519816" y="0"/>
                </a:lnTo>
                <a:lnTo>
                  <a:pt x="519816" y="2191312"/>
                </a:lnTo>
                <a:lnTo>
                  <a:pt x="8871" y="2083959"/>
                </a:lnTo>
                <a:lnTo>
                  <a:pt x="0" y="0"/>
                </a:lnTo>
                <a:close/>
              </a:path>
            </a:pathLst>
          </a:custGeom>
          <a:solidFill>
            <a:srgbClr val="EF7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28"/>
          <p:cNvSpPr txBox="1">
            <a:spLocks/>
          </p:cNvSpPr>
          <p:nvPr/>
        </p:nvSpPr>
        <p:spPr>
          <a:xfrm>
            <a:off x="250713" y="2011666"/>
            <a:ext cx="4368122" cy="4753203"/>
          </a:xfrm>
          <a:custGeom>
            <a:avLst/>
            <a:gdLst>
              <a:gd name="connsiteX0" fmla="*/ 2753813 w 4368122"/>
              <a:gd name="connsiteY0" fmla="*/ 0 h 4753203"/>
              <a:gd name="connsiteX1" fmla="*/ 4368122 w 4368122"/>
              <a:gd name="connsiteY1" fmla="*/ 4753203 h 4753203"/>
              <a:gd name="connsiteX2" fmla="*/ 1527360 w 4368122"/>
              <a:gd name="connsiteY2" fmla="*/ 4753203 h 4753203"/>
              <a:gd name="connsiteX3" fmla="*/ 834964 w 4368122"/>
              <a:gd name="connsiteY3" fmla="*/ 2714497 h 4753203"/>
              <a:gd name="connsiteX4" fmla="*/ 628130 w 4368122"/>
              <a:gd name="connsiteY4" fmla="*/ 2784743 h 4753203"/>
              <a:gd name="connsiteX5" fmla="*/ 0 w 4368122"/>
              <a:gd name="connsiteY5" fmla="*/ 935265 h 4753203"/>
              <a:gd name="connsiteX6" fmla="*/ 2753813 w 4368122"/>
              <a:gd name="connsiteY6" fmla="*/ 0 h 4753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68122" h="4753203">
                <a:moveTo>
                  <a:pt x="2753813" y="0"/>
                </a:moveTo>
                <a:lnTo>
                  <a:pt x="4368122" y="4753203"/>
                </a:lnTo>
                <a:lnTo>
                  <a:pt x="1527360" y="4753203"/>
                </a:lnTo>
                <a:lnTo>
                  <a:pt x="834964" y="2714497"/>
                </a:lnTo>
                <a:lnTo>
                  <a:pt x="628130" y="2784743"/>
                </a:lnTo>
                <a:lnTo>
                  <a:pt x="0" y="935265"/>
                </a:lnTo>
                <a:lnTo>
                  <a:pt x="2753813" y="0"/>
                </a:lnTo>
                <a:close/>
              </a:path>
            </a:pathLst>
          </a:custGeom>
        </p:spPr>
        <p:txBody>
          <a:bodyPr wrap="square">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p>
        </p:txBody>
      </p:sp>
      <p:sp>
        <p:nvSpPr>
          <p:cNvPr id="21" name="Picture Placeholder 20"/>
          <p:cNvSpPr>
            <a:spLocks noGrp="1"/>
          </p:cNvSpPr>
          <p:nvPr>
            <p:ph type="pic" sz="quarter" idx="11" hasCustomPrompt="1"/>
          </p:nvPr>
        </p:nvSpPr>
        <p:spPr>
          <a:xfrm>
            <a:off x="2476503" y="2259"/>
            <a:ext cx="4291526" cy="4496561"/>
          </a:xfrm>
          <a:custGeom>
            <a:avLst/>
            <a:gdLst>
              <a:gd name="connsiteX0" fmla="*/ 0 w 4291526"/>
              <a:gd name="connsiteY0" fmla="*/ 0 h 4496561"/>
              <a:gd name="connsiteX1" fmla="*/ 2742726 w 4291526"/>
              <a:gd name="connsiteY1" fmla="*/ 0 h 4496561"/>
              <a:gd name="connsiteX2" fmla="*/ 3517211 w 4291526"/>
              <a:gd name="connsiteY2" fmla="*/ 2280408 h 4496561"/>
              <a:gd name="connsiteX3" fmla="*/ 3811943 w 4291526"/>
              <a:gd name="connsiteY3" fmla="*/ 2180310 h 4496561"/>
              <a:gd name="connsiteX4" fmla="*/ 4291526 w 4291526"/>
              <a:gd name="connsiteY4" fmla="*/ 3592404 h 4496561"/>
              <a:gd name="connsiteX5" fmla="*/ 1629307 w 4291526"/>
              <a:gd name="connsiteY5" fmla="*/ 4496561 h 4496561"/>
              <a:gd name="connsiteX6" fmla="*/ 1527147 w 4291526"/>
              <a:gd name="connsiteY6" fmla="*/ 4496561 h 4496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91526" h="4496561">
                <a:moveTo>
                  <a:pt x="0" y="0"/>
                </a:moveTo>
                <a:lnTo>
                  <a:pt x="2742726" y="0"/>
                </a:lnTo>
                <a:lnTo>
                  <a:pt x="3517211" y="2280408"/>
                </a:lnTo>
                <a:lnTo>
                  <a:pt x="3811943" y="2180310"/>
                </a:lnTo>
                <a:lnTo>
                  <a:pt x="4291526" y="3592404"/>
                </a:lnTo>
                <a:lnTo>
                  <a:pt x="1629307" y="4496561"/>
                </a:lnTo>
                <a:lnTo>
                  <a:pt x="1527147" y="4496561"/>
                </a:lnTo>
                <a:close/>
              </a:path>
            </a:pathLst>
          </a:custGeom>
          <a:pattFill prst="pct5">
            <a:fgClr>
              <a:schemeClr val="bg1"/>
            </a:fgClr>
            <a:bgClr>
              <a:schemeClr val="bg2"/>
            </a:bgClr>
          </a:pattFill>
        </p:spPr>
        <p:txBody>
          <a:bodyPr wrap="square" anchor="ctr">
            <a:noAutofit/>
          </a:bodyPr>
          <a:lstStyle>
            <a:lvl1pPr marL="0" indent="0" algn="ctr">
              <a:buNone/>
              <a:defRPr sz="1200"/>
            </a:lvl1pPr>
          </a:lstStyle>
          <a:p>
            <a:r>
              <a:rPr lang="en-US" dirty="0"/>
              <a:t>Click icon to add image</a:t>
            </a:r>
          </a:p>
        </p:txBody>
      </p:sp>
      <p:sp>
        <p:nvSpPr>
          <p:cNvPr id="23" name="Text Placeholder 9"/>
          <p:cNvSpPr>
            <a:spLocks noGrp="1"/>
          </p:cNvSpPr>
          <p:nvPr>
            <p:ph type="body" sz="quarter" idx="15"/>
          </p:nvPr>
        </p:nvSpPr>
        <p:spPr>
          <a:xfrm>
            <a:off x="7089072" y="1703542"/>
            <a:ext cx="4660015" cy="2577545"/>
          </a:xfrm>
          <a:prstGeom prst="rect">
            <a:avLst/>
          </a:prstGeom>
        </p:spPr>
        <p:txBody>
          <a:bodyPr anchor="t" anchorCtr="0">
            <a:noAutofit/>
          </a:bodyPr>
          <a:lstStyle>
            <a:lvl1pPr marL="0" indent="0">
              <a:lnSpc>
                <a:spcPct val="120000"/>
              </a:lnSpc>
              <a:spcBef>
                <a:spcPts val="0"/>
              </a:spcBef>
              <a:spcAft>
                <a:spcPts val="1200"/>
              </a:spcAft>
              <a:buNone/>
              <a:defRPr sz="1600" b="0">
                <a:solidFill>
                  <a:schemeClr val="tx1"/>
                </a:solidFill>
              </a:defRPr>
            </a:lvl1pPr>
          </a:lstStyle>
          <a:p>
            <a:pPr lvl="0"/>
            <a:r>
              <a:rPr lang="en-US"/>
              <a:t>Click to edit Master text styles</a:t>
            </a:r>
          </a:p>
        </p:txBody>
      </p:sp>
      <p:sp>
        <p:nvSpPr>
          <p:cNvPr id="19" name="Slide Number Placeholder 5">
            <a:extLst>
              <a:ext uri="{FF2B5EF4-FFF2-40B4-BE49-F238E27FC236}">
                <a16:creationId xmlns:a16="http://schemas.microsoft.com/office/drawing/2014/main" id="{349F82F6-7C4C-4152-8F75-72D1C99FEFBD}"/>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13" name="Picture Placeholder 12">
            <a:extLst>
              <a:ext uri="{FF2B5EF4-FFF2-40B4-BE49-F238E27FC236}">
                <a16:creationId xmlns:a16="http://schemas.microsoft.com/office/drawing/2014/main" id="{19E1FD24-C02A-CD48-8B0B-F4D17E0A806C}"/>
              </a:ext>
            </a:extLst>
          </p:cNvPr>
          <p:cNvSpPr>
            <a:spLocks noGrp="1"/>
          </p:cNvSpPr>
          <p:nvPr>
            <p:ph type="pic" sz="quarter" idx="18" hasCustomPrompt="1"/>
          </p:nvPr>
        </p:nvSpPr>
        <p:spPr>
          <a:xfrm>
            <a:off x="102796" y="2104798"/>
            <a:ext cx="4368123" cy="4753203"/>
          </a:xfrm>
          <a:custGeom>
            <a:avLst/>
            <a:gdLst>
              <a:gd name="connsiteX0" fmla="*/ 1527360 w 4368123"/>
              <a:gd name="connsiteY0" fmla="*/ 4753202 h 4753203"/>
              <a:gd name="connsiteX1" fmla="*/ 4368122 w 4368123"/>
              <a:gd name="connsiteY1" fmla="*/ 4753202 h 4753203"/>
              <a:gd name="connsiteX2" fmla="*/ 4368123 w 4368123"/>
              <a:gd name="connsiteY2" fmla="*/ 4753203 h 4753203"/>
              <a:gd name="connsiteX3" fmla="*/ 1527360 w 4368123"/>
              <a:gd name="connsiteY3" fmla="*/ 4753203 h 4753203"/>
              <a:gd name="connsiteX4" fmla="*/ 2753813 w 4368123"/>
              <a:gd name="connsiteY4" fmla="*/ 0 h 4753203"/>
              <a:gd name="connsiteX5" fmla="*/ 4340195 w 4368123"/>
              <a:gd name="connsiteY5" fmla="*/ 4670972 h 4753203"/>
              <a:gd name="connsiteX6" fmla="*/ 1499433 w 4368123"/>
              <a:gd name="connsiteY6" fmla="*/ 4670972 h 4753203"/>
              <a:gd name="connsiteX7" fmla="*/ 834964 w 4368123"/>
              <a:gd name="connsiteY7" fmla="*/ 2714497 h 4753203"/>
              <a:gd name="connsiteX8" fmla="*/ 628130 w 4368123"/>
              <a:gd name="connsiteY8" fmla="*/ 2784743 h 4753203"/>
              <a:gd name="connsiteX9" fmla="*/ 0 w 4368123"/>
              <a:gd name="connsiteY9" fmla="*/ 935265 h 4753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68123" h="4753203">
                <a:moveTo>
                  <a:pt x="1527360" y="4753202"/>
                </a:moveTo>
                <a:lnTo>
                  <a:pt x="4368122" y="4753202"/>
                </a:lnTo>
                <a:lnTo>
                  <a:pt x="4368123" y="4753203"/>
                </a:lnTo>
                <a:lnTo>
                  <a:pt x="1527360" y="4753203"/>
                </a:lnTo>
                <a:close/>
                <a:moveTo>
                  <a:pt x="2753813" y="0"/>
                </a:moveTo>
                <a:lnTo>
                  <a:pt x="4340195" y="4670972"/>
                </a:lnTo>
                <a:lnTo>
                  <a:pt x="1499433" y="4670972"/>
                </a:lnTo>
                <a:lnTo>
                  <a:pt x="834964" y="2714497"/>
                </a:lnTo>
                <a:lnTo>
                  <a:pt x="628130" y="2784743"/>
                </a:lnTo>
                <a:lnTo>
                  <a:pt x="0" y="935265"/>
                </a:lnTo>
                <a:close/>
              </a:path>
            </a:pathLst>
          </a:custGeom>
          <a:pattFill prst="pct5">
            <a:fgClr>
              <a:schemeClr val="bg1"/>
            </a:fgClr>
            <a:bgClr>
              <a:schemeClr val="bg2"/>
            </a:bgClr>
          </a:pattFill>
        </p:spPr>
        <p:txBody>
          <a:bodyPr wrap="square" anchor="ctr">
            <a:noAutofit/>
          </a:bodyPr>
          <a:lstStyle>
            <a:lvl1pPr marL="0" indent="0" algn="ctr">
              <a:buNone/>
              <a:defRPr sz="1200"/>
            </a:lvl1pPr>
          </a:lstStyle>
          <a:p>
            <a:r>
              <a:rPr lang="en-US" dirty="0"/>
              <a:t>Click icon to add image</a:t>
            </a:r>
          </a:p>
        </p:txBody>
      </p:sp>
      <p:sp>
        <p:nvSpPr>
          <p:cNvPr id="2" name="Title 1">
            <a:extLst>
              <a:ext uri="{FF2B5EF4-FFF2-40B4-BE49-F238E27FC236}">
                <a16:creationId xmlns:a16="http://schemas.microsoft.com/office/drawing/2014/main" id="{FA2F251C-F72B-E040-9DDD-28780E32445A}"/>
              </a:ext>
            </a:extLst>
          </p:cNvPr>
          <p:cNvSpPr>
            <a:spLocks noGrp="1"/>
          </p:cNvSpPr>
          <p:nvPr>
            <p:ph type="title"/>
          </p:nvPr>
        </p:nvSpPr>
        <p:spPr>
          <a:xfrm>
            <a:off x="7089072" y="365126"/>
            <a:ext cx="4660016" cy="1148416"/>
          </a:xfrm>
        </p:spPr>
        <p:txBody>
          <a:bodyPr/>
          <a:lstStyle/>
          <a:p>
            <a:r>
              <a:rPr lang="en-US"/>
              <a:t>Click to edit Master title style</a:t>
            </a:r>
            <a:endParaRPr lang="en-GB" dirty="0"/>
          </a:p>
        </p:txBody>
      </p:sp>
    </p:spTree>
    <p:extLst>
      <p:ext uri="{BB962C8B-B14F-4D97-AF65-F5344CB8AC3E}">
        <p14:creationId xmlns:p14="http://schemas.microsoft.com/office/powerpoint/2010/main" val="31710313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 Top Takeouts">
    <p:spTree>
      <p:nvGrpSpPr>
        <p:cNvPr id="1" name=""/>
        <p:cNvGrpSpPr/>
        <p:nvPr/>
      </p:nvGrpSpPr>
      <p:grpSpPr>
        <a:xfrm>
          <a:off x="0" y="0"/>
          <a:ext cx="0" cy="0"/>
          <a:chOff x="0" y="0"/>
          <a:chExt cx="0" cy="0"/>
        </a:xfrm>
      </p:grpSpPr>
      <p:sp>
        <p:nvSpPr>
          <p:cNvPr id="30" name="Oval 29"/>
          <p:cNvSpPr/>
          <p:nvPr/>
        </p:nvSpPr>
        <p:spPr>
          <a:xfrm>
            <a:off x="570666" y="2839503"/>
            <a:ext cx="2364691" cy="23646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3CA416CF-9662-49F1-BB78-6E582A76365F}"/>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46" name="Slide Number Placeholder 5">
            <a:extLst>
              <a:ext uri="{FF2B5EF4-FFF2-40B4-BE49-F238E27FC236}">
                <a16:creationId xmlns:a16="http://schemas.microsoft.com/office/drawing/2014/main" id="{DCC065E2-B3D0-4FDF-A034-882A9C5A8E13}"/>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2" name="Title 1">
            <a:extLst>
              <a:ext uri="{FF2B5EF4-FFF2-40B4-BE49-F238E27FC236}">
                <a16:creationId xmlns:a16="http://schemas.microsoft.com/office/drawing/2014/main" id="{A14F5C88-E258-6148-B581-C31929194C46}"/>
              </a:ext>
            </a:extLst>
          </p:cNvPr>
          <p:cNvSpPr>
            <a:spLocks noGrp="1"/>
          </p:cNvSpPr>
          <p:nvPr>
            <p:ph type="title"/>
          </p:nvPr>
        </p:nvSpPr>
        <p:spPr/>
        <p:txBody>
          <a:bodyPr/>
          <a:lstStyle/>
          <a:p>
            <a:r>
              <a:rPr lang="en-US"/>
              <a:t>Click to edit Master title style</a:t>
            </a:r>
            <a:endParaRPr lang="en-GB"/>
          </a:p>
        </p:txBody>
      </p:sp>
      <p:sp>
        <p:nvSpPr>
          <p:cNvPr id="32" name="Picture Placeholder 6">
            <a:extLst>
              <a:ext uri="{FF2B5EF4-FFF2-40B4-BE49-F238E27FC236}">
                <a16:creationId xmlns:a16="http://schemas.microsoft.com/office/drawing/2014/main" id="{697806F4-520B-4246-A05E-11EB5C98AF20}"/>
              </a:ext>
            </a:extLst>
          </p:cNvPr>
          <p:cNvSpPr>
            <a:spLocks noGrp="1"/>
          </p:cNvSpPr>
          <p:nvPr>
            <p:ph type="pic" sz="quarter" idx="14" hasCustomPrompt="1"/>
          </p:nvPr>
        </p:nvSpPr>
        <p:spPr>
          <a:xfrm>
            <a:off x="570666" y="2165148"/>
            <a:ext cx="3380908" cy="3380910"/>
          </a:xfrm>
          <a:prstGeom prst="ellipse">
            <a:avLst/>
          </a:prstGeom>
          <a:pattFill prst="pct5">
            <a:fgClr>
              <a:schemeClr val="bg1"/>
            </a:fgClr>
            <a:bgClr>
              <a:schemeClr val="bg2"/>
            </a:bgClr>
          </a:pattFill>
          <a:ln w="190500" cmpd="thinThick">
            <a:solidFill>
              <a:schemeClr val="tx2">
                <a:lumMod val="20000"/>
                <a:lumOff val="80000"/>
              </a:schemeClr>
            </a:solidFill>
          </a:ln>
        </p:spPr>
        <p:txBody>
          <a:bodyPr vert="horz" wrap="square" lIns="91440" tIns="45720" rIns="91440" bIns="45720" rtlCol="0" anchor="ctr">
            <a:noAutofit/>
          </a:bodyPr>
          <a:lstStyle>
            <a:lvl1pPr>
              <a:defRPr lang="en-GB" sz="1000" dirty="0"/>
            </a:lvl1pPr>
          </a:lstStyle>
          <a:p>
            <a:pPr marL="0" lvl="0" indent="0" algn="ctr">
              <a:buNone/>
            </a:pPr>
            <a:r>
              <a:rPr lang="en-GB" dirty="0"/>
              <a:t>Click icon to insert image</a:t>
            </a:r>
          </a:p>
        </p:txBody>
      </p:sp>
    </p:spTree>
    <p:extLst>
      <p:ext uri="{BB962C8B-B14F-4D97-AF65-F5344CB8AC3E}">
        <p14:creationId xmlns:p14="http://schemas.microsoft.com/office/powerpoint/2010/main" val="23913834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 Top Takeouts">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A42603B6-70DE-4AC9-BEB8-CE4B6279C2F8}"/>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0" name="Slide Number Placeholder 5">
            <a:extLst>
              <a:ext uri="{FF2B5EF4-FFF2-40B4-BE49-F238E27FC236}">
                <a16:creationId xmlns:a16="http://schemas.microsoft.com/office/drawing/2014/main" id="{36CAB3EA-DA2D-4CF0-A445-051948276FF6}"/>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2" name="Title 1">
            <a:extLst>
              <a:ext uri="{FF2B5EF4-FFF2-40B4-BE49-F238E27FC236}">
                <a16:creationId xmlns:a16="http://schemas.microsoft.com/office/drawing/2014/main" id="{9B94255A-4F1D-EC4A-A637-D03F8910C0E2}"/>
              </a:ext>
            </a:extLst>
          </p:cNvPr>
          <p:cNvSpPr>
            <a:spLocks noGrp="1"/>
          </p:cNvSpPr>
          <p:nvPr>
            <p:ph type="title"/>
          </p:nvPr>
        </p:nvSpPr>
        <p:spPr/>
        <p:txBody>
          <a:bodyPr/>
          <a:lstStyle/>
          <a:p>
            <a:r>
              <a:rPr lang="en-US"/>
              <a:t>Click to edit Master title style</a:t>
            </a:r>
            <a:endParaRPr lang="en-GB"/>
          </a:p>
        </p:txBody>
      </p:sp>
      <p:sp>
        <p:nvSpPr>
          <p:cNvPr id="27" name="Picture Placeholder 4">
            <a:extLst>
              <a:ext uri="{FF2B5EF4-FFF2-40B4-BE49-F238E27FC236}">
                <a16:creationId xmlns:a16="http://schemas.microsoft.com/office/drawing/2014/main" id="{00E15840-ABE8-2D47-840E-524EDA8C4604}"/>
              </a:ext>
            </a:extLst>
          </p:cNvPr>
          <p:cNvSpPr>
            <a:spLocks noGrp="1"/>
          </p:cNvSpPr>
          <p:nvPr>
            <p:ph type="pic" sz="quarter" idx="51" hasCustomPrompt="1"/>
          </p:nvPr>
        </p:nvSpPr>
        <p:spPr>
          <a:xfrm>
            <a:off x="0" y="1015999"/>
            <a:ext cx="12192000" cy="2588303"/>
          </a:xfrm>
          <a:pattFill prst="pct5">
            <a:fgClr>
              <a:schemeClr val="bg1"/>
            </a:fgClr>
            <a:bgClr>
              <a:schemeClr val="bg2"/>
            </a:bgClr>
          </a:pattFill>
        </p:spPr>
        <p:txBody>
          <a:bodyPr anchor="ctr">
            <a:normAutofit/>
          </a:bodyPr>
          <a:lstStyle>
            <a:lvl1pPr marL="0" indent="0" algn="ctr">
              <a:buNone/>
              <a:defRPr sz="1200"/>
            </a:lvl1pPr>
          </a:lstStyle>
          <a:p>
            <a:r>
              <a:rPr lang="en-GB" dirty="0"/>
              <a:t>Click icon to insert image</a:t>
            </a:r>
          </a:p>
        </p:txBody>
      </p:sp>
    </p:spTree>
    <p:extLst>
      <p:ext uri="{BB962C8B-B14F-4D97-AF65-F5344CB8AC3E}">
        <p14:creationId xmlns:p14="http://schemas.microsoft.com/office/powerpoint/2010/main" val="2914992230"/>
      </p:ext>
    </p:extLst>
  </p:cSld>
  <p:clrMapOvr>
    <a:masterClrMapping/>
  </p:clrMapOvr>
  <p:extLst>
    <p:ext uri="{DCECCB84-F9BA-43D5-87BE-67443E8EF086}">
      <p15:sldGuideLst xmlns:p15="http://schemas.microsoft.com/office/powerpoint/2012/main">
        <p15:guide id="3" pos="1073" userDrawn="1">
          <p15:clr>
            <a:srgbClr val="FBAE40"/>
          </p15:clr>
        </p15:guide>
        <p15:guide id="4" pos="6584" userDrawn="1">
          <p15:clr>
            <a:srgbClr val="FBAE40"/>
          </p15:clr>
        </p15:guide>
        <p15:guide id="5" pos="2910" userDrawn="1">
          <p15:clr>
            <a:srgbClr val="FBAE40"/>
          </p15:clr>
        </p15:guide>
        <p15:guide id="6" pos="4747"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Quant - 1 Col">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A42603B6-70DE-4AC9-BEB8-CE4B6279C2F8}"/>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0" name="Slide Number Placeholder 5">
            <a:extLst>
              <a:ext uri="{FF2B5EF4-FFF2-40B4-BE49-F238E27FC236}">
                <a16:creationId xmlns:a16="http://schemas.microsoft.com/office/drawing/2014/main" id="{36CAB3EA-DA2D-4CF0-A445-051948276FF6}"/>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2" name="Title 1">
            <a:extLst>
              <a:ext uri="{FF2B5EF4-FFF2-40B4-BE49-F238E27FC236}">
                <a16:creationId xmlns:a16="http://schemas.microsoft.com/office/drawing/2014/main" id="{024C4758-B756-9B4F-A902-7FC958A35910}"/>
              </a:ext>
            </a:extLst>
          </p:cNvPr>
          <p:cNvSpPr>
            <a:spLocks noGrp="1"/>
          </p:cNvSpPr>
          <p:nvPr>
            <p:ph type="title"/>
          </p:nvPr>
        </p:nvSpPr>
        <p:spPr/>
        <p:txBody>
          <a:bodyPr/>
          <a:lstStyle/>
          <a:p>
            <a:r>
              <a:rPr lang="en-US"/>
              <a:t>Click to edit Master title style</a:t>
            </a:r>
            <a:endParaRPr lang="en-GB"/>
          </a:p>
        </p:txBody>
      </p:sp>
      <p:sp>
        <p:nvSpPr>
          <p:cNvPr id="14" name="Text Placeholder 5">
            <a:extLst>
              <a:ext uri="{FF2B5EF4-FFF2-40B4-BE49-F238E27FC236}">
                <a16:creationId xmlns:a16="http://schemas.microsoft.com/office/drawing/2014/main" id="{ACB5C3D1-C997-874F-9E02-51C2A9C8D050}"/>
              </a:ext>
            </a:extLst>
          </p:cNvPr>
          <p:cNvSpPr>
            <a:spLocks noGrp="1"/>
          </p:cNvSpPr>
          <p:nvPr>
            <p:ph type="body" sz="quarter" idx="19" hasCustomPrompt="1"/>
          </p:nvPr>
        </p:nvSpPr>
        <p:spPr>
          <a:xfrm>
            <a:off x="442913" y="6416675"/>
            <a:ext cx="10885487" cy="330200"/>
          </a:xfrm>
        </p:spPr>
        <p:txBody>
          <a:bodyPr>
            <a:noAutofit/>
          </a:bodyPr>
          <a:lstStyle>
            <a:lvl1pPr marL="0" indent="0">
              <a:lnSpc>
                <a:spcPct val="100000"/>
              </a:lnSpc>
              <a:spcBef>
                <a:spcPts val="0"/>
              </a:spcBef>
              <a:buNone/>
              <a:defRPr sz="800">
                <a:solidFill>
                  <a:schemeClr val="tx2"/>
                </a:solidFill>
              </a:defRPr>
            </a:lvl1pPr>
          </a:lstStyle>
          <a:p>
            <a:r>
              <a:rPr lang="en-GB" dirty="0"/>
              <a:t>Add question and base here</a:t>
            </a:r>
          </a:p>
        </p:txBody>
      </p:sp>
      <p:sp>
        <p:nvSpPr>
          <p:cNvPr id="17" name="Text Placeholder 25">
            <a:extLst>
              <a:ext uri="{FF2B5EF4-FFF2-40B4-BE49-F238E27FC236}">
                <a16:creationId xmlns:a16="http://schemas.microsoft.com/office/drawing/2014/main" id="{EB4F447B-F257-CF42-B2E3-075F494E0ADD}"/>
              </a:ext>
            </a:extLst>
          </p:cNvPr>
          <p:cNvSpPr>
            <a:spLocks noGrp="1"/>
          </p:cNvSpPr>
          <p:nvPr>
            <p:ph type="body" sz="quarter" idx="24" hasCustomPrompt="1"/>
          </p:nvPr>
        </p:nvSpPr>
        <p:spPr>
          <a:xfrm>
            <a:off x="10059557" y="121232"/>
            <a:ext cx="1689531" cy="284795"/>
          </a:xfrm>
          <a:noFill/>
        </p:spPr>
        <p:txBody>
          <a:bodyPr tIns="0" bIns="0" anchor="ctr" anchorCtr="0">
            <a:noAutofit/>
          </a:bodyPr>
          <a:lstStyle>
            <a:lvl1pPr marL="0" indent="0">
              <a:lnSpc>
                <a:spcPct val="90000"/>
              </a:lnSpc>
              <a:spcBef>
                <a:spcPts val="0"/>
              </a:spcBef>
              <a:buNone/>
              <a:defRPr sz="1100"/>
            </a:lvl1pPr>
          </a:lstStyle>
          <a:p>
            <a:pPr lvl="0"/>
            <a:r>
              <a:rPr lang="en-GB" dirty="0"/>
              <a:t>Tested at 95% significance – EDIT ME</a:t>
            </a:r>
          </a:p>
        </p:txBody>
      </p:sp>
      <p:sp>
        <p:nvSpPr>
          <p:cNvPr id="13" name="Text Placeholder 9">
            <a:extLst>
              <a:ext uri="{FF2B5EF4-FFF2-40B4-BE49-F238E27FC236}">
                <a16:creationId xmlns:a16="http://schemas.microsoft.com/office/drawing/2014/main" id="{36B4C0B2-3D6C-6548-8AAE-7E4A3AC52E33}"/>
              </a:ext>
            </a:extLst>
          </p:cNvPr>
          <p:cNvSpPr>
            <a:spLocks noGrp="1"/>
          </p:cNvSpPr>
          <p:nvPr>
            <p:ph type="body" sz="quarter" idx="15" hasCustomPrompt="1"/>
          </p:nvPr>
        </p:nvSpPr>
        <p:spPr>
          <a:xfrm>
            <a:off x="454026" y="1315696"/>
            <a:ext cx="5570537" cy="347724"/>
          </a:xfrm>
          <a:prstGeom prst="rect">
            <a:avLst/>
          </a:prstGeom>
        </p:spPr>
        <p:txBody>
          <a:bodyPr wrap="square" bIns="0" anchor="t" anchorCtr="0">
            <a:spAutoFit/>
          </a:bodyPr>
          <a:lstStyle>
            <a:lvl1pPr marL="0" indent="0">
              <a:lnSpc>
                <a:spcPct val="120000"/>
              </a:lnSpc>
              <a:spcBef>
                <a:spcPts val="0"/>
              </a:spcBef>
              <a:spcAft>
                <a:spcPts val="1200"/>
              </a:spcAft>
              <a:buNone/>
              <a:defRPr sz="1800" b="1">
                <a:solidFill>
                  <a:schemeClr val="accent2"/>
                </a:solidFill>
              </a:defRPr>
            </a:lvl1pPr>
          </a:lstStyle>
          <a:p>
            <a:pPr lvl="0"/>
            <a:r>
              <a:rPr lang="en-GB" dirty="0"/>
              <a:t>Chart Title</a:t>
            </a:r>
          </a:p>
        </p:txBody>
      </p:sp>
      <p:sp>
        <p:nvSpPr>
          <p:cNvPr id="19" name="Text Placeholder 9">
            <a:extLst>
              <a:ext uri="{FF2B5EF4-FFF2-40B4-BE49-F238E27FC236}">
                <a16:creationId xmlns:a16="http://schemas.microsoft.com/office/drawing/2014/main" id="{175E007F-3327-C84E-915A-2077749E4314}"/>
              </a:ext>
            </a:extLst>
          </p:cNvPr>
          <p:cNvSpPr>
            <a:spLocks noGrp="1"/>
          </p:cNvSpPr>
          <p:nvPr>
            <p:ph type="body" sz="quarter" idx="25" hasCustomPrompt="1"/>
          </p:nvPr>
        </p:nvSpPr>
        <p:spPr>
          <a:xfrm>
            <a:off x="454026" y="1663420"/>
            <a:ext cx="5570537" cy="293350"/>
          </a:xfrm>
          <a:prstGeom prst="rect">
            <a:avLst/>
          </a:prstGeom>
        </p:spPr>
        <p:txBody>
          <a:bodyPr wrap="square" anchor="t" anchorCtr="0">
            <a:spAutoFit/>
          </a:bodyPr>
          <a:lstStyle>
            <a:lvl1pPr marL="0" indent="0">
              <a:lnSpc>
                <a:spcPct val="120000"/>
              </a:lnSpc>
              <a:spcBef>
                <a:spcPts val="0"/>
              </a:spcBef>
              <a:spcAft>
                <a:spcPts val="1200"/>
              </a:spcAft>
              <a:buNone/>
              <a:defRPr sz="1200" b="0">
                <a:solidFill>
                  <a:schemeClr val="tx1"/>
                </a:solidFill>
              </a:defRPr>
            </a:lvl1pPr>
          </a:lstStyle>
          <a:p>
            <a:pPr lvl="0"/>
            <a:r>
              <a:rPr lang="en-GB" dirty="0"/>
              <a:t>Sample Information</a:t>
            </a:r>
          </a:p>
        </p:txBody>
      </p:sp>
    </p:spTree>
    <p:extLst>
      <p:ext uri="{BB962C8B-B14F-4D97-AF65-F5344CB8AC3E}">
        <p14:creationId xmlns:p14="http://schemas.microsoft.com/office/powerpoint/2010/main" val="3909384124"/>
      </p:ext>
    </p:extLst>
  </p:cSld>
  <p:clrMapOvr>
    <a:masterClrMapping/>
  </p:clrMapOvr>
  <p:extLst>
    <p:ext uri="{DCECCB84-F9BA-43D5-87BE-67443E8EF086}">
      <p15:sldGuideLst xmlns:p15="http://schemas.microsoft.com/office/powerpoint/2012/main">
        <p15:guide id="1" orient="horz" pos="89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3114FDA-800B-104D-B7AA-0AD145A18D27}"/>
              </a:ext>
            </a:extLst>
          </p:cNvPr>
          <p:cNvSpPr>
            <a:spLocks noGrp="1"/>
          </p:cNvSpPr>
          <p:nvPr>
            <p:ph type="sldNum" sz="quarter" idx="10"/>
          </p:nvPr>
        </p:nvSpPr>
        <p:spPr/>
        <p:txBody>
          <a:bodyPr/>
          <a:lstStyle/>
          <a:p>
            <a:fld id="{B2232E3F-9E9C-46F0-80CA-939385F2D4CD}" type="slidenum">
              <a:rPr lang="en-US" smtClean="0"/>
              <a:pPr/>
              <a:t>‹#›</a:t>
            </a:fld>
            <a:endParaRPr lang="en-US"/>
          </a:p>
        </p:txBody>
      </p:sp>
    </p:spTree>
    <p:extLst>
      <p:ext uri="{BB962C8B-B14F-4D97-AF65-F5344CB8AC3E}">
        <p14:creationId xmlns:p14="http://schemas.microsoft.com/office/powerpoint/2010/main" val="75176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 1 Col">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A42603B6-70DE-4AC9-BEB8-CE4B6279C2F8}"/>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0" name="Slide Number Placeholder 5">
            <a:extLst>
              <a:ext uri="{FF2B5EF4-FFF2-40B4-BE49-F238E27FC236}">
                <a16:creationId xmlns:a16="http://schemas.microsoft.com/office/drawing/2014/main" id="{36CAB3EA-DA2D-4CF0-A445-051948276FF6}"/>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2" name="Title 1">
            <a:extLst>
              <a:ext uri="{FF2B5EF4-FFF2-40B4-BE49-F238E27FC236}">
                <a16:creationId xmlns:a16="http://schemas.microsoft.com/office/drawing/2014/main" id="{C2CB1754-2BE7-EC4E-945C-B9F65B1B4359}"/>
              </a:ext>
            </a:extLst>
          </p:cNvPr>
          <p:cNvSpPr>
            <a:spLocks noGrp="1"/>
          </p:cNvSpPr>
          <p:nvPr>
            <p:ph type="title" hasCustomPrompt="1"/>
          </p:nvPr>
        </p:nvSpPr>
        <p:spPr/>
        <p:txBody>
          <a:bodyPr/>
          <a:lstStyle>
            <a:lvl1pPr>
              <a:defRPr/>
            </a:lvl1pPr>
          </a:lstStyle>
          <a:p>
            <a:r>
              <a:rPr lang="en-GB" dirty="0"/>
              <a:t>Heading – Bold 28pt Navy</a:t>
            </a:r>
          </a:p>
        </p:txBody>
      </p:sp>
    </p:spTree>
    <p:extLst>
      <p:ext uri="{BB962C8B-B14F-4D97-AF65-F5344CB8AC3E}">
        <p14:creationId xmlns:p14="http://schemas.microsoft.com/office/powerpoint/2010/main" val="180102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 2 Cols">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A42603B6-70DE-4AC9-BEB8-CE4B6279C2F8}"/>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0" name="Slide Number Placeholder 5">
            <a:extLst>
              <a:ext uri="{FF2B5EF4-FFF2-40B4-BE49-F238E27FC236}">
                <a16:creationId xmlns:a16="http://schemas.microsoft.com/office/drawing/2014/main" id="{36CAB3EA-DA2D-4CF0-A445-051948276FF6}"/>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2" name="Title 1">
            <a:extLst>
              <a:ext uri="{FF2B5EF4-FFF2-40B4-BE49-F238E27FC236}">
                <a16:creationId xmlns:a16="http://schemas.microsoft.com/office/drawing/2014/main" id="{C2CB1754-2BE7-EC4E-945C-B9F65B1B4359}"/>
              </a:ext>
            </a:extLst>
          </p:cNvPr>
          <p:cNvSpPr>
            <a:spLocks noGrp="1"/>
          </p:cNvSpPr>
          <p:nvPr>
            <p:ph type="title" hasCustomPrompt="1"/>
          </p:nvPr>
        </p:nvSpPr>
        <p:spPr/>
        <p:txBody>
          <a:bodyPr/>
          <a:lstStyle/>
          <a:p>
            <a:r>
              <a:rPr lang="en-GB" dirty="0"/>
              <a:t>Heading – Bold 28pt Navy</a:t>
            </a:r>
          </a:p>
        </p:txBody>
      </p:sp>
    </p:spTree>
    <p:extLst>
      <p:ext uri="{BB962C8B-B14F-4D97-AF65-F5344CB8AC3E}">
        <p14:creationId xmlns:p14="http://schemas.microsoft.com/office/powerpoint/2010/main" val="2638411881"/>
      </p:ext>
    </p:extLst>
  </p:cSld>
  <p:clrMapOvr>
    <a:masterClrMapping/>
  </p:clrMapOvr>
  <p:extLst>
    <p:ext uri="{DCECCB84-F9BA-43D5-87BE-67443E8EF086}">
      <p15:sldGuideLst xmlns:p15="http://schemas.microsoft.com/office/powerpoint/2012/main">
        <p15:guide id="1" pos="3885" userDrawn="1">
          <p15:clr>
            <a:srgbClr val="FBAE40"/>
          </p15:clr>
        </p15:guide>
        <p15:guide id="2" pos="379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 3 Cols">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A42603B6-70DE-4AC9-BEB8-CE4B6279C2F8}"/>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0" name="Slide Number Placeholder 5">
            <a:extLst>
              <a:ext uri="{FF2B5EF4-FFF2-40B4-BE49-F238E27FC236}">
                <a16:creationId xmlns:a16="http://schemas.microsoft.com/office/drawing/2014/main" id="{36CAB3EA-DA2D-4CF0-A445-051948276FF6}"/>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2" name="Title 1">
            <a:extLst>
              <a:ext uri="{FF2B5EF4-FFF2-40B4-BE49-F238E27FC236}">
                <a16:creationId xmlns:a16="http://schemas.microsoft.com/office/drawing/2014/main" id="{C2CB1754-2BE7-EC4E-945C-B9F65B1B4359}"/>
              </a:ext>
            </a:extLst>
          </p:cNvPr>
          <p:cNvSpPr>
            <a:spLocks noGrp="1"/>
          </p:cNvSpPr>
          <p:nvPr>
            <p:ph type="title" hasCustomPrompt="1"/>
          </p:nvPr>
        </p:nvSpPr>
        <p:spPr/>
        <p:txBody>
          <a:bodyPr/>
          <a:lstStyle/>
          <a:p>
            <a:r>
              <a:rPr lang="en-GB" dirty="0"/>
              <a:t>Heading – Bold 28pt Navy</a:t>
            </a:r>
          </a:p>
        </p:txBody>
      </p:sp>
    </p:spTree>
    <p:extLst>
      <p:ext uri="{BB962C8B-B14F-4D97-AF65-F5344CB8AC3E}">
        <p14:creationId xmlns:p14="http://schemas.microsoft.com/office/powerpoint/2010/main" val="3915456915"/>
      </p:ext>
    </p:extLst>
  </p:cSld>
  <p:clrMapOvr>
    <a:masterClrMapping/>
  </p:clrMapOvr>
  <p:extLst>
    <p:ext uri="{DCECCB84-F9BA-43D5-87BE-67443E8EF086}">
      <p15:sldGuideLst xmlns:p15="http://schemas.microsoft.com/office/powerpoint/2012/main">
        <p15:guide id="1" pos="2661" userDrawn="1">
          <p15:clr>
            <a:srgbClr val="FBAE40"/>
          </p15:clr>
        </p15:guide>
        <p15:guide id="2" pos="2570" userDrawn="1">
          <p15:clr>
            <a:srgbClr val="FBAE40"/>
          </p15:clr>
        </p15:guide>
        <p15:guide id="3" pos="4997" userDrawn="1">
          <p15:clr>
            <a:srgbClr val="FBAE40"/>
          </p15:clr>
        </p15:guide>
        <p15:guide id="4" pos="508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 4 Cols">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A42603B6-70DE-4AC9-BEB8-CE4B6279C2F8}"/>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0" name="Slide Number Placeholder 5">
            <a:extLst>
              <a:ext uri="{FF2B5EF4-FFF2-40B4-BE49-F238E27FC236}">
                <a16:creationId xmlns:a16="http://schemas.microsoft.com/office/drawing/2014/main" id="{36CAB3EA-DA2D-4CF0-A445-051948276FF6}"/>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2" name="Title 1">
            <a:extLst>
              <a:ext uri="{FF2B5EF4-FFF2-40B4-BE49-F238E27FC236}">
                <a16:creationId xmlns:a16="http://schemas.microsoft.com/office/drawing/2014/main" id="{C2CB1754-2BE7-EC4E-945C-B9F65B1B4359}"/>
              </a:ext>
            </a:extLst>
          </p:cNvPr>
          <p:cNvSpPr>
            <a:spLocks noGrp="1"/>
          </p:cNvSpPr>
          <p:nvPr>
            <p:ph type="title" hasCustomPrompt="1"/>
          </p:nvPr>
        </p:nvSpPr>
        <p:spPr/>
        <p:txBody>
          <a:bodyPr/>
          <a:lstStyle/>
          <a:p>
            <a:r>
              <a:rPr lang="en-GB" dirty="0"/>
              <a:t>Heading – Bold 28pt Navy</a:t>
            </a:r>
          </a:p>
        </p:txBody>
      </p:sp>
    </p:spTree>
    <p:extLst>
      <p:ext uri="{BB962C8B-B14F-4D97-AF65-F5344CB8AC3E}">
        <p14:creationId xmlns:p14="http://schemas.microsoft.com/office/powerpoint/2010/main" val="3261277528"/>
      </p:ext>
    </p:extLst>
  </p:cSld>
  <p:clrMapOvr>
    <a:masterClrMapping/>
  </p:clrMapOvr>
  <p:extLst>
    <p:ext uri="{DCECCB84-F9BA-43D5-87BE-67443E8EF086}">
      <p15:sldGuideLst xmlns:p15="http://schemas.microsoft.com/office/powerpoint/2012/main">
        <p15:guide id="1" pos="2071" userDrawn="1">
          <p15:clr>
            <a:srgbClr val="FBAE40"/>
          </p15:clr>
        </p15:guide>
        <p15:guide id="2" pos="1980" userDrawn="1">
          <p15:clr>
            <a:srgbClr val="FBAE40"/>
          </p15:clr>
        </p15:guide>
        <p15:guide id="3" pos="3772" userDrawn="1">
          <p15:clr>
            <a:srgbClr val="FBAE40"/>
          </p15:clr>
        </p15:guide>
        <p15:guide id="4" pos="5586" userDrawn="1">
          <p15:clr>
            <a:srgbClr val="FBAE40"/>
          </p15:clr>
        </p15:guide>
        <p15:guide id="5" pos="3863" userDrawn="1">
          <p15:clr>
            <a:srgbClr val="FBAE40"/>
          </p15:clr>
        </p15:guide>
        <p15:guide id="6" pos="5677"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posal - Slide 1">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AC652779-6013-7C4F-B63B-1B04E3BE2048}"/>
              </a:ext>
            </a:extLst>
          </p:cNvPr>
          <p:cNvSpPr>
            <a:spLocks noGrp="1"/>
          </p:cNvSpPr>
          <p:nvPr>
            <p:ph type="body" sz="quarter" idx="27"/>
          </p:nvPr>
        </p:nvSpPr>
        <p:spPr>
          <a:xfrm>
            <a:off x="447811" y="1427162"/>
            <a:ext cx="2700337" cy="2358776"/>
          </a:xfrm>
          <a:solidFill>
            <a:schemeClr val="bg1"/>
          </a:solidFill>
          <a:effectLst>
            <a:outerShdw blurRad="63500" algn="ctr" rotWithShape="0">
              <a:schemeClr val="tx1">
                <a:alpha val="30000"/>
              </a:schemeClr>
            </a:outerShdw>
          </a:effectLst>
        </p:spPr>
        <p:txBody>
          <a:bodyPr vert="horz" lIns="180000" tIns="288000" rIns="180000" bIns="180000" rtlCol="0">
            <a:noAutofit/>
          </a:bodyPr>
          <a:lstStyle>
            <a:lvl1pPr marL="0" indent="0" algn="ctr">
              <a:buNone/>
              <a:defRPr lang="en-GB" sz="1200" smtClean="0"/>
            </a:lvl1pPr>
            <a:lvl2pPr marL="457200" indent="0">
              <a:buNone/>
              <a:defRPr lang="en-GB" smtClean="0"/>
            </a:lvl2pPr>
            <a:lvl3pPr marL="914400" indent="0">
              <a:buNone/>
              <a:defRPr lang="en-GB" smtClean="0"/>
            </a:lvl3pPr>
            <a:lvl4pPr marL="1371600" indent="0">
              <a:buNone/>
              <a:defRPr lang="en-GB" smtClean="0"/>
            </a:lvl4pPr>
            <a:lvl5pPr marL="1828800" indent="0">
              <a:buNone/>
              <a:defRPr lang="en-GB"/>
            </a:lvl5pPr>
          </a:lstStyle>
          <a:p>
            <a:pPr lvl="0"/>
            <a:r>
              <a:rPr lang="en-US"/>
              <a:t>Click to edit Master text styles</a:t>
            </a:r>
          </a:p>
        </p:txBody>
      </p:sp>
      <p:sp>
        <p:nvSpPr>
          <p:cNvPr id="21" name="Text Placeholder 19">
            <a:extLst>
              <a:ext uri="{FF2B5EF4-FFF2-40B4-BE49-F238E27FC236}">
                <a16:creationId xmlns:a16="http://schemas.microsoft.com/office/drawing/2014/main" id="{46082E2E-EC52-1349-8C86-12EB36AC2ED9}"/>
              </a:ext>
            </a:extLst>
          </p:cNvPr>
          <p:cNvSpPr>
            <a:spLocks noGrp="1"/>
          </p:cNvSpPr>
          <p:nvPr>
            <p:ph type="body" sz="quarter" idx="28"/>
          </p:nvPr>
        </p:nvSpPr>
        <p:spPr>
          <a:xfrm>
            <a:off x="3293948" y="1427162"/>
            <a:ext cx="2700337" cy="2358776"/>
          </a:xfrm>
          <a:solidFill>
            <a:schemeClr val="bg1"/>
          </a:solidFill>
          <a:effectLst>
            <a:outerShdw blurRad="63500" algn="ctr" rotWithShape="0">
              <a:schemeClr val="tx1">
                <a:alpha val="30000"/>
              </a:schemeClr>
            </a:outerShdw>
          </a:effectLst>
        </p:spPr>
        <p:txBody>
          <a:bodyPr vert="horz" lIns="180000" tIns="288000" rIns="180000" bIns="180000" rtlCol="0">
            <a:noAutofit/>
          </a:bodyPr>
          <a:lstStyle>
            <a:lvl1pPr marL="0" indent="0" algn="ctr">
              <a:buNone/>
              <a:defRPr lang="en-GB" sz="1200" smtClean="0"/>
            </a:lvl1pPr>
            <a:lvl2pPr marL="457200" indent="0">
              <a:buNone/>
              <a:defRPr lang="en-GB" smtClean="0"/>
            </a:lvl2pPr>
            <a:lvl3pPr marL="914400" indent="0">
              <a:buNone/>
              <a:defRPr lang="en-GB" smtClean="0"/>
            </a:lvl3pPr>
            <a:lvl4pPr marL="1371600" indent="0">
              <a:buNone/>
              <a:defRPr lang="en-GB" smtClean="0"/>
            </a:lvl4pPr>
            <a:lvl5pPr marL="1828800" indent="0">
              <a:buNone/>
              <a:defRPr lang="en-GB"/>
            </a:lvl5pPr>
          </a:lstStyle>
          <a:p>
            <a:pPr lvl="0"/>
            <a:r>
              <a:rPr lang="en-US"/>
              <a:t>Click to edit Master text styles</a:t>
            </a:r>
          </a:p>
        </p:txBody>
      </p:sp>
      <p:sp>
        <p:nvSpPr>
          <p:cNvPr id="22" name="Text Placeholder 19">
            <a:extLst>
              <a:ext uri="{FF2B5EF4-FFF2-40B4-BE49-F238E27FC236}">
                <a16:creationId xmlns:a16="http://schemas.microsoft.com/office/drawing/2014/main" id="{521E8BF3-3FEF-1844-96DF-181A6F9BCA18}"/>
              </a:ext>
            </a:extLst>
          </p:cNvPr>
          <p:cNvSpPr>
            <a:spLocks noGrp="1"/>
          </p:cNvSpPr>
          <p:nvPr>
            <p:ph type="body" sz="quarter" idx="29"/>
          </p:nvPr>
        </p:nvSpPr>
        <p:spPr>
          <a:xfrm>
            <a:off x="6166630" y="1427162"/>
            <a:ext cx="2700337" cy="2358776"/>
          </a:xfrm>
          <a:solidFill>
            <a:schemeClr val="bg1"/>
          </a:solidFill>
          <a:effectLst>
            <a:outerShdw blurRad="63500" algn="ctr" rotWithShape="0">
              <a:schemeClr val="tx1">
                <a:alpha val="30000"/>
              </a:schemeClr>
            </a:outerShdw>
          </a:effectLst>
        </p:spPr>
        <p:txBody>
          <a:bodyPr vert="horz" lIns="180000" tIns="288000" rIns="180000" bIns="180000" rtlCol="0">
            <a:noAutofit/>
          </a:bodyPr>
          <a:lstStyle>
            <a:lvl1pPr marL="0" indent="0" algn="ctr">
              <a:buNone/>
              <a:defRPr lang="en-GB" sz="1200" smtClean="0"/>
            </a:lvl1pPr>
            <a:lvl2pPr marL="457200" indent="0">
              <a:buNone/>
              <a:defRPr lang="en-GB" smtClean="0"/>
            </a:lvl2pPr>
            <a:lvl3pPr marL="914400" indent="0">
              <a:buNone/>
              <a:defRPr lang="en-GB" smtClean="0"/>
            </a:lvl3pPr>
            <a:lvl4pPr marL="1371600" indent="0">
              <a:buNone/>
              <a:defRPr lang="en-GB" smtClean="0"/>
            </a:lvl4pPr>
            <a:lvl5pPr marL="1828800" indent="0">
              <a:buNone/>
              <a:defRPr lang="en-GB"/>
            </a:lvl5pPr>
          </a:lstStyle>
          <a:p>
            <a:pPr lvl="0"/>
            <a:r>
              <a:rPr lang="en-US"/>
              <a:t>Click to edit Master text styles</a:t>
            </a:r>
          </a:p>
        </p:txBody>
      </p:sp>
      <p:sp>
        <p:nvSpPr>
          <p:cNvPr id="23" name="Text Placeholder 19">
            <a:extLst>
              <a:ext uri="{FF2B5EF4-FFF2-40B4-BE49-F238E27FC236}">
                <a16:creationId xmlns:a16="http://schemas.microsoft.com/office/drawing/2014/main" id="{39539CF5-B306-A443-84E8-724AE007A875}"/>
              </a:ext>
            </a:extLst>
          </p:cNvPr>
          <p:cNvSpPr>
            <a:spLocks noGrp="1"/>
          </p:cNvSpPr>
          <p:nvPr>
            <p:ph type="body" sz="quarter" idx="30"/>
          </p:nvPr>
        </p:nvSpPr>
        <p:spPr>
          <a:xfrm>
            <a:off x="9043854" y="1427162"/>
            <a:ext cx="2700337" cy="2358776"/>
          </a:xfrm>
          <a:solidFill>
            <a:schemeClr val="bg1"/>
          </a:solidFill>
          <a:effectLst>
            <a:outerShdw blurRad="63500" algn="ctr" rotWithShape="0">
              <a:schemeClr val="tx1">
                <a:alpha val="30000"/>
              </a:schemeClr>
            </a:outerShdw>
          </a:effectLst>
        </p:spPr>
        <p:txBody>
          <a:bodyPr vert="horz" lIns="180000" tIns="288000" rIns="180000" bIns="180000" rtlCol="0">
            <a:noAutofit/>
          </a:bodyPr>
          <a:lstStyle>
            <a:lvl1pPr marL="0" indent="0" algn="ctr">
              <a:buNone/>
              <a:defRPr lang="en-GB" sz="1200" smtClean="0"/>
            </a:lvl1pPr>
            <a:lvl2pPr marL="457200" indent="0">
              <a:buNone/>
              <a:defRPr lang="en-GB" smtClean="0"/>
            </a:lvl2pPr>
            <a:lvl3pPr marL="914400" indent="0">
              <a:buNone/>
              <a:defRPr lang="en-GB" smtClean="0"/>
            </a:lvl3pPr>
            <a:lvl4pPr marL="1371600" indent="0">
              <a:buNone/>
              <a:defRPr lang="en-GB" smtClean="0"/>
            </a:lvl4pPr>
            <a:lvl5pPr marL="1828800" indent="0">
              <a:buNone/>
              <a:defRPr lang="en-GB"/>
            </a:lvl5pPr>
          </a:lstStyle>
          <a:p>
            <a:pPr lvl="0"/>
            <a:r>
              <a:rPr lang="en-US"/>
              <a:t>Click to edit Master text styles</a:t>
            </a:r>
          </a:p>
        </p:txBody>
      </p:sp>
      <p:sp>
        <p:nvSpPr>
          <p:cNvPr id="9" name="Freeform: Shape 8">
            <a:extLst>
              <a:ext uri="{FF2B5EF4-FFF2-40B4-BE49-F238E27FC236}">
                <a16:creationId xmlns:a16="http://schemas.microsoft.com/office/drawing/2014/main" id="{A42603B6-70DE-4AC9-BEB8-CE4B6279C2F8}"/>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0" name="Slide Number Placeholder 5">
            <a:extLst>
              <a:ext uri="{FF2B5EF4-FFF2-40B4-BE49-F238E27FC236}">
                <a16:creationId xmlns:a16="http://schemas.microsoft.com/office/drawing/2014/main" id="{36CAB3EA-DA2D-4CF0-A445-051948276FF6}"/>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2" name="Title 1">
            <a:extLst>
              <a:ext uri="{FF2B5EF4-FFF2-40B4-BE49-F238E27FC236}">
                <a16:creationId xmlns:a16="http://schemas.microsoft.com/office/drawing/2014/main" id="{C2CB1754-2BE7-EC4E-945C-B9F65B1B4359}"/>
              </a:ext>
            </a:extLst>
          </p:cNvPr>
          <p:cNvSpPr>
            <a:spLocks noGrp="1"/>
          </p:cNvSpPr>
          <p:nvPr>
            <p:ph type="title" hasCustomPrompt="1"/>
          </p:nvPr>
        </p:nvSpPr>
        <p:spPr/>
        <p:txBody>
          <a:bodyPr/>
          <a:lstStyle/>
          <a:p>
            <a:r>
              <a:rPr lang="en-GB" dirty="0"/>
              <a:t>Heading – Bold 28pt Navy</a:t>
            </a:r>
          </a:p>
        </p:txBody>
      </p:sp>
      <p:sp>
        <p:nvSpPr>
          <p:cNvPr id="4" name="Text Placeholder 3">
            <a:extLst>
              <a:ext uri="{FF2B5EF4-FFF2-40B4-BE49-F238E27FC236}">
                <a16:creationId xmlns:a16="http://schemas.microsoft.com/office/drawing/2014/main" id="{CDC52C18-866C-8345-90C0-50D26FAB0A5E}"/>
              </a:ext>
            </a:extLst>
          </p:cNvPr>
          <p:cNvSpPr>
            <a:spLocks noGrp="1"/>
          </p:cNvSpPr>
          <p:nvPr>
            <p:ph type="body" sz="quarter" idx="19" hasCustomPrompt="1"/>
          </p:nvPr>
        </p:nvSpPr>
        <p:spPr>
          <a:xfrm>
            <a:off x="447811" y="1016000"/>
            <a:ext cx="2700337" cy="545693"/>
          </a:xfrm>
          <a:prstGeom prst="flowChartOffpageConnector">
            <a:avLst/>
          </a:prstGeom>
          <a:solidFill>
            <a:schemeClr val="accent1"/>
          </a:solidFill>
        </p:spPr>
        <p:txBody>
          <a:bodyPr anchor="ctr"/>
          <a:lstStyle>
            <a:lvl1pPr marL="0" indent="0" algn="ctr">
              <a:buNone/>
              <a:defRPr b="1">
                <a:solidFill>
                  <a:schemeClr val="bg1"/>
                </a:solidFill>
              </a:defRPr>
            </a:lvl1pPr>
            <a:lvl2pPr marL="457200" indent="0" algn="ctr">
              <a:buNone/>
              <a:defRPr b="1">
                <a:solidFill>
                  <a:schemeClr val="bg1"/>
                </a:solidFill>
              </a:defRPr>
            </a:lvl2pPr>
            <a:lvl3pPr marL="914400" indent="0" algn="ctr">
              <a:buNone/>
              <a:defRPr b="1">
                <a:solidFill>
                  <a:schemeClr val="bg1"/>
                </a:solidFill>
              </a:defRPr>
            </a:lvl3pPr>
            <a:lvl4pPr marL="1371600" indent="0" algn="ctr">
              <a:buNone/>
              <a:defRPr b="1">
                <a:solidFill>
                  <a:schemeClr val="bg1"/>
                </a:solidFill>
              </a:defRPr>
            </a:lvl4pPr>
            <a:lvl5pPr marL="1828800" indent="0" algn="ctr">
              <a:buNone/>
              <a:defRPr b="1">
                <a:solidFill>
                  <a:schemeClr val="bg1"/>
                </a:solidFill>
              </a:defRPr>
            </a:lvl5pPr>
          </a:lstStyle>
          <a:p>
            <a:pPr lvl="0"/>
            <a:r>
              <a:rPr lang="en-GB" dirty="0"/>
              <a:t>Title One</a:t>
            </a:r>
          </a:p>
        </p:txBody>
      </p:sp>
      <p:sp>
        <p:nvSpPr>
          <p:cNvPr id="15" name="Text Placeholder 3">
            <a:extLst>
              <a:ext uri="{FF2B5EF4-FFF2-40B4-BE49-F238E27FC236}">
                <a16:creationId xmlns:a16="http://schemas.microsoft.com/office/drawing/2014/main" id="{1F79E4A6-2F9A-454C-82E1-DD276C0FCCA6}"/>
              </a:ext>
            </a:extLst>
          </p:cNvPr>
          <p:cNvSpPr>
            <a:spLocks noGrp="1"/>
          </p:cNvSpPr>
          <p:nvPr>
            <p:ph type="body" sz="quarter" idx="22" hasCustomPrompt="1"/>
          </p:nvPr>
        </p:nvSpPr>
        <p:spPr>
          <a:xfrm>
            <a:off x="3293948" y="1016000"/>
            <a:ext cx="2700337" cy="545693"/>
          </a:xfrm>
          <a:prstGeom prst="flowChartOffpageConnector">
            <a:avLst/>
          </a:prstGeom>
          <a:solidFill>
            <a:schemeClr val="accent2"/>
          </a:solidFill>
        </p:spPr>
        <p:txBody>
          <a:bodyPr anchor="ctr"/>
          <a:lstStyle>
            <a:lvl1pPr marL="0" indent="0" algn="ctr">
              <a:buNone/>
              <a:defRPr b="1">
                <a:solidFill>
                  <a:schemeClr val="bg1"/>
                </a:solidFill>
              </a:defRPr>
            </a:lvl1pPr>
            <a:lvl2pPr marL="457200" indent="0" algn="ctr">
              <a:buNone/>
              <a:defRPr b="1">
                <a:solidFill>
                  <a:schemeClr val="bg1"/>
                </a:solidFill>
              </a:defRPr>
            </a:lvl2pPr>
            <a:lvl3pPr marL="914400" indent="0" algn="ctr">
              <a:buNone/>
              <a:defRPr b="1">
                <a:solidFill>
                  <a:schemeClr val="bg1"/>
                </a:solidFill>
              </a:defRPr>
            </a:lvl3pPr>
            <a:lvl4pPr marL="1371600" indent="0" algn="ctr">
              <a:buNone/>
              <a:defRPr b="1">
                <a:solidFill>
                  <a:schemeClr val="bg1"/>
                </a:solidFill>
              </a:defRPr>
            </a:lvl4pPr>
            <a:lvl5pPr marL="1828800" indent="0" algn="ctr">
              <a:buNone/>
              <a:defRPr b="1">
                <a:solidFill>
                  <a:schemeClr val="bg1"/>
                </a:solidFill>
              </a:defRPr>
            </a:lvl5pPr>
          </a:lstStyle>
          <a:p>
            <a:pPr lvl="0"/>
            <a:r>
              <a:rPr lang="en-GB" dirty="0"/>
              <a:t>Title Two</a:t>
            </a:r>
          </a:p>
        </p:txBody>
      </p:sp>
      <p:sp>
        <p:nvSpPr>
          <p:cNvPr id="17" name="Text Placeholder 3">
            <a:extLst>
              <a:ext uri="{FF2B5EF4-FFF2-40B4-BE49-F238E27FC236}">
                <a16:creationId xmlns:a16="http://schemas.microsoft.com/office/drawing/2014/main" id="{36106442-A7A1-B743-80FE-035C2284506D}"/>
              </a:ext>
            </a:extLst>
          </p:cNvPr>
          <p:cNvSpPr>
            <a:spLocks noGrp="1"/>
          </p:cNvSpPr>
          <p:nvPr>
            <p:ph type="body" sz="quarter" idx="24" hasCustomPrompt="1"/>
          </p:nvPr>
        </p:nvSpPr>
        <p:spPr>
          <a:xfrm>
            <a:off x="6166630" y="1016000"/>
            <a:ext cx="2700337" cy="545693"/>
          </a:xfrm>
          <a:prstGeom prst="flowChartOffpageConnector">
            <a:avLst/>
          </a:prstGeom>
          <a:solidFill>
            <a:schemeClr val="accent3"/>
          </a:solidFill>
        </p:spPr>
        <p:txBody>
          <a:bodyPr anchor="ctr"/>
          <a:lstStyle>
            <a:lvl1pPr marL="0" indent="0" algn="ctr">
              <a:buNone/>
              <a:defRPr b="1">
                <a:solidFill>
                  <a:schemeClr val="bg1"/>
                </a:solidFill>
              </a:defRPr>
            </a:lvl1pPr>
            <a:lvl2pPr marL="457200" indent="0" algn="ctr">
              <a:buNone/>
              <a:defRPr b="1">
                <a:solidFill>
                  <a:schemeClr val="bg1"/>
                </a:solidFill>
              </a:defRPr>
            </a:lvl2pPr>
            <a:lvl3pPr marL="914400" indent="0" algn="ctr">
              <a:buNone/>
              <a:defRPr b="1">
                <a:solidFill>
                  <a:schemeClr val="bg1"/>
                </a:solidFill>
              </a:defRPr>
            </a:lvl3pPr>
            <a:lvl4pPr marL="1371600" indent="0" algn="ctr">
              <a:buNone/>
              <a:defRPr b="1">
                <a:solidFill>
                  <a:schemeClr val="bg1"/>
                </a:solidFill>
              </a:defRPr>
            </a:lvl4pPr>
            <a:lvl5pPr marL="1828800" indent="0" algn="ctr">
              <a:buNone/>
              <a:defRPr b="1">
                <a:solidFill>
                  <a:schemeClr val="bg1"/>
                </a:solidFill>
              </a:defRPr>
            </a:lvl5pPr>
          </a:lstStyle>
          <a:p>
            <a:pPr lvl="0"/>
            <a:r>
              <a:rPr lang="en-GB" dirty="0"/>
              <a:t>Title Three</a:t>
            </a:r>
          </a:p>
        </p:txBody>
      </p:sp>
      <p:sp>
        <p:nvSpPr>
          <p:cNvPr id="19" name="Text Placeholder 3">
            <a:extLst>
              <a:ext uri="{FF2B5EF4-FFF2-40B4-BE49-F238E27FC236}">
                <a16:creationId xmlns:a16="http://schemas.microsoft.com/office/drawing/2014/main" id="{BC83DE7A-8F28-4343-928A-ADD292942605}"/>
              </a:ext>
            </a:extLst>
          </p:cNvPr>
          <p:cNvSpPr>
            <a:spLocks noGrp="1"/>
          </p:cNvSpPr>
          <p:nvPr>
            <p:ph type="body" sz="quarter" idx="26" hasCustomPrompt="1"/>
          </p:nvPr>
        </p:nvSpPr>
        <p:spPr>
          <a:xfrm>
            <a:off x="9043854" y="1016000"/>
            <a:ext cx="2700337" cy="545693"/>
          </a:xfrm>
          <a:prstGeom prst="flowChartOffpageConnector">
            <a:avLst/>
          </a:prstGeom>
          <a:solidFill>
            <a:schemeClr val="accent4"/>
          </a:solidFill>
        </p:spPr>
        <p:txBody>
          <a:bodyPr anchor="ctr"/>
          <a:lstStyle>
            <a:lvl1pPr marL="0" indent="0" algn="ctr">
              <a:buNone/>
              <a:defRPr b="1">
                <a:solidFill>
                  <a:schemeClr val="bg1"/>
                </a:solidFill>
              </a:defRPr>
            </a:lvl1pPr>
            <a:lvl2pPr marL="457200" indent="0" algn="ctr">
              <a:buNone/>
              <a:defRPr b="1">
                <a:solidFill>
                  <a:schemeClr val="bg1"/>
                </a:solidFill>
              </a:defRPr>
            </a:lvl2pPr>
            <a:lvl3pPr marL="914400" indent="0" algn="ctr">
              <a:buNone/>
              <a:defRPr b="1">
                <a:solidFill>
                  <a:schemeClr val="bg1"/>
                </a:solidFill>
              </a:defRPr>
            </a:lvl3pPr>
            <a:lvl4pPr marL="1371600" indent="0" algn="ctr">
              <a:buNone/>
              <a:defRPr b="1">
                <a:solidFill>
                  <a:schemeClr val="bg1"/>
                </a:solidFill>
              </a:defRPr>
            </a:lvl4pPr>
            <a:lvl5pPr marL="1828800" indent="0" algn="ctr">
              <a:buNone/>
              <a:defRPr b="1">
                <a:solidFill>
                  <a:schemeClr val="bg1"/>
                </a:solidFill>
              </a:defRPr>
            </a:lvl5pPr>
          </a:lstStyle>
          <a:p>
            <a:pPr lvl="0"/>
            <a:r>
              <a:rPr lang="en-GB" dirty="0"/>
              <a:t>Title Four</a:t>
            </a:r>
          </a:p>
        </p:txBody>
      </p:sp>
      <p:sp>
        <p:nvSpPr>
          <p:cNvPr id="27" name="Text Placeholder 19">
            <a:extLst>
              <a:ext uri="{FF2B5EF4-FFF2-40B4-BE49-F238E27FC236}">
                <a16:creationId xmlns:a16="http://schemas.microsoft.com/office/drawing/2014/main" id="{A1509EEE-0022-DC47-9929-C524BC0CF6D3}"/>
              </a:ext>
            </a:extLst>
          </p:cNvPr>
          <p:cNvSpPr>
            <a:spLocks noGrp="1"/>
          </p:cNvSpPr>
          <p:nvPr>
            <p:ph type="body" sz="quarter" idx="31"/>
          </p:nvPr>
        </p:nvSpPr>
        <p:spPr>
          <a:xfrm>
            <a:off x="447811" y="4197100"/>
            <a:ext cx="2700337" cy="2205790"/>
          </a:xfrm>
          <a:noFill/>
          <a:effectLst/>
        </p:spPr>
        <p:txBody>
          <a:bodyPr vert="horz" lIns="72000" tIns="180000" rIns="72000" bIns="72000" rtlCol="0">
            <a:noAutofit/>
          </a:bodyPr>
          <a:lstStyle>
            <a:lvl1pPr marL="0" indent="0" algn="ctr">
              <a:buNone/>
              <a:defRPr lang="en-GB" sz="1200" smtClean="0"/>
            </a:lvl1pPr>
            <a:lvl2pPr marL="457200" indent="0">
              <a:buNone/>
              <a:defRPr lang="en-GB" smtClean="0"/>
            </a:lvl2pPr>
            <a:lvl3pPr marL="914400" indent="0">
              <a:buNone/>
              <a:defRPr lang="en-GB" smtClean="0"/>
            </a:lvl3pPr>
            <a:lvl4pPr marL="1371600" indent="0">
              <a:buNone/>
              <a:defRPr lang="en-GB" smtClean="0"/>
            </a:lvl4pPr>
            <a:lvl5pPr marL="1828800" indent="0">
              <a:buNone/>
              <a:defRPr lang="en-GB"/>
            </a:lvl5pPr>
          </a:lstStyle>
          <a:p>
            <a:pPr lvl="0"/>
            <a:r>
              <a:rPr lang="en-US"/>
              <a:t>Click to edit Master text styles</a:t>
            </a:r>
          </a:p>
        </p:txBody>
      </p:sp>
      <p:sp>
        <p:nvSpPr>
          <p:cNvPr id="28" name="Text Placeholder 19">
            <a:extLst>
              <a:ext uri="{FF2B5EF4-FFF2-40B4-BE49-F238E27FC236}">
                <a16:creationId xmlns:a16="http://schemas.microsoft.com/office/drawing/2014/main" id="{E12321E4-1555-3E4A-93CD-AF2468D6ABC0}"/>
              </a:ext>
            </a:extLst>
          </p:cNvPr>
          <p:cNvSpPr>
            <a:spLocks noGrp="1"/>
          </p:cNvSpPr>
          <p:nvPr>
            <p:ph type="body" sz="quarter" idx="32"/>
          </p:nvPr>
        </p:nvSpPr>
        <p:spPr>
          <a:xfrm>
            <a:off x="3293948" y="4197100"/>
            <a:ext cx="2700337" cy="2205790"/>
          </a:xfrm>
          <a:noFill/>
          <a:effectLst/>
        </p:spPr>
        <p:txBody>
          <a:bodyPr vert="horz" lIns="72000" tIns="180000" rIns="72000" bIns="72000" rtlCol="0">
            <a:noAutofit/>
          </a:bodyPr>
          <a:lstStyle>
            <a:lvl1pPr marL="0" indent="0" algn="ctr">
              <a:buNone/>
              <a:defRPr lang="en-GB" sz="1200" smtClean="0"/>
            </a:lvl1pPr>
            <a:lvl2pPr marL="457200" indent="0">
              <a:buNone/>
              <a:defRPr lang="en-GB" smtClean="0"/>
            </a:lvl2pPr>
            <a:lvl3pPr marL="914400" indent="0">
              <a:buNone/>
              <a:defRPr lang="en-GB" smtClean="0"/>
            </a:lvl3pPr>
            <a:lvl4pPr marL="1371600" indent="0">
              <a:buNone/>
              <a:defRPr lang="en-GB" smtClean="0"/>
            </a:lvl4pPr>
            <a:lvl5pPr marL="1828800" indent="0">
              <a:buNone/>
              <a:defRPr lang="en-GB"/>
            </a:lvl5pPr>
          </a:lstStyle>
          <a:p>
            <a:pPr lvl="0"/>
            <a:r>
              <a:rPr lang="en-US"/>
              <a:t>Click to edit Master text styles</a:t>
            </a:r>
          </a:p>
        </p:txBody>
      </p:sp>
      <p:sp>
        <p:nvSpPr>
          <p:cNvPr id="29" name="Text Placeholder 19">
            <a:extLst>
              <a:ext uri="{FF2B5EF4-FFF2-40B4-BE49-F238E27FC236}">
                <a16:creationId xmlns:a16="http://schemas.microsoft.com/office/drawing/2014/main" id="{3C5CE00E-9120-D642-AC6F-63E9DCFBCD0E}"/>
              </a:ext>
            </a:extLst>
          </p:cNvPr>
          <p:cNvSpPr>
            <a:spLocks noGrp="1"/>
          </p:cNvSpPr>
          <p:nvPr>
            <p:ph type="body" sz="quarter" idx="33"/>
          </p:nvPr>
        </p:nvSpPr>
        <p:spPr>
          <a:xfrm>
            <a:off x="6166630" y="4197100"/>
            <a:ext cx="2700337" cy="2205790"/>
          </a:xfrm>
          <a:noFill/>
          <a:effectLst/>
        </p:spPr>
        <p:txBody>
          <a:bodyPr vert="horz" lIns="72000" tIns="180000" rIns="72000" bIns="72000" rtlCol="0">
            <a:noAutofit/>
          </a:bodyPr>
          <a:lstStyle>
            <a:lvl1pPr marL="0" indent="0" algn="ctr">
              <a:buNone/>
              <a:defRPr lang="en-GB" sz="1200" smtClean="0"/>
            </a:lvl1pPr>
            <a:lvl2pPr marL="457200" indent="0">
              <a:buNone/>
              <a:defRPr lang="en-GB" smtClean="0"/>
            </a:lvl2pPr>
            <a:lvl3pPr marL="914400" indent="0">
              <a:buNone/>
              <a:defRPr lang="en-GB" smtClean="0"/>
            </a:lvl3pPr>
            <a:lvl4pPr marL="1371600" indent="0">
              <a:buNone/>
              <a:defRPr lang="en-GB" smtClean="0"/>
            </a:lvl4pPr>
            <a:lvl5pPr marL="1828800" indent="0">
              <a:buNone/>
              <a:defRPr lang="en-GB"/>
            </a:lvl5pPr>
          </a:lstStyle>
          <a:p>
            <a:pPr lvl="0"/>
            <a:r>
              <a:rPr lang="en-US"/>
              <a:t>Click to edit Master text styles</a:t>
            </a:r>
          </a:p>
        </p:txBody>
      </p:sp>
      <p:sp>
        <p:nvSpPr>
          <p:cNvPr id="30" name="Text Placeholder 19">
            <a:extLst>
              <a:ext uri="{FF2B5EF4-FFF2-40B4-BE49-F238E27FC236}">
                <a16:creationId xmlns:a16="http://schemas.microsoft.com/office/drawing/2014/main" id="{3417B526-9A0A-9748-AE7F-808319763343}"/>
              </a:ext>
            </a:extLst>
          </p:cNvPr>
          <p:cNvSpPr>
            <a:spLocks noGrp="1"/>
          </p:cNvSpPr>
          <p:nvPr>
            <p:ph type="body" sz="quarter" idx="34"/>
          </p:nvPr>
        </p:nvSpPr>
        <p:spPr>
          <a:xfrm>
            <a:off x="9043854" y="4197100"/>
            <a:ext cx="2700337" cy="2205790"/>
          </a:xfrm>
          <a:noFill/>
          <a:effectLst/>
        </p:spPr>
        <p:txBody>
          <a:bodyPr vert="horz" lIns="72000" tIns="180000" rIns="72000" bIns="72000" rtlCol="0">
            <a:noAutofit/>
          </a:bodyPr>
          <a:lstStyle>
            <a:lvl1pPr marL="0" indent="0" algn="ctr">
              <a:buNone/>
              <a:defRPr lang="en-GB" sz="1200" smtClean="0"/>
            </a:lvl1pPr>
            <a:lvl2pPr marL="457200" indent="0">
              <a:buNone/>
              <a:defRPr lang="en-GB" smtClean="0"/>
            </a:lvl2pPr>
            <a:lvl3pPr marL="914400" indent="0">
              <a:buNone/>
              <a:defRPr lang="en-GB" smtClean="0"/>
            </a:lvl3pPr>
            <a:lvl4pPr marL="1371600" indent="0">
              <a:buNone/>
              <a:defRPr lang="en-GB" smtClean="0"/>
            </a:lvl4pPr>
            <a:lvl5pPr marL="1828800" indent="0">
              <a:buNone/>
              <a:defRPr lang="en-GB"/>
            </a:lvl5pPr>
          </a:lstStyle>
          <a:p>
            <a:pPr lvl="0"/>
            <a:r>
              <a:rPr lang="en-US"/>
              <a:t>Click to edit Master text styles</a:t>
            </a:r>
          </a:p>
        </p:txBody>
      </p:sp>
      <p:cxnSp>
        <p:nvCxnSpPr>
          <p:cNvPr id="32" name="Straight Arrow Connector 31">
            <a:extLst>
              <a:ext uri="{FF2B5EF4-FFF2-40B4-BE49-F238E27FC236}">
                <a16:creationId xmlns:a16="http://schemas.microsoft.com/office/drawing/2014/main" id="{83D487F6-98DA-EC47-8526-04232801E9F0}"/>
              </a:ext>
            </a:extLst>
          </p:cNvPr>
          <p:cNvCxnSpPr>
            <a:stCxn id="20" idx="2"/>
            <a:endCxn id="27" idx="0"/>
          </p:cNvCxnSpPr>
          <p:nvPr userDrawn="1"/>
        </p:nvCxnSpPr>
        <p:spPr>
          <a:xfrm>
            <a:off x="1797980" y="3785938"/>
            <a:ext cx="0" cy="411162"/>
          </a:xfrm>
          <a:prstGeom prst="straightConnector1">
            <a:avLst/>
          </a:prstGeom>
          <a:ln w="12700">
            <a:solidFill>
              <a:schemeClr val="accent1"/>
            </a:solidFill>
            <a:tailEnd type="oval" w="lg" len="lg"/>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68EC0F3-DF17-9349-AC5F-D33779A9D9A6}"/>
              </a:ext>
            </a:extLst>
          </p:cNvPr>
          <p:cNvCxnSpPr>
            <a:cxnSpLocks/>
            <a:stCxn id="21" idx="2"/>
            <a:endCxn id="28" idx="0"/>
          </p:cNvCxnSpPr>
          <p:nvPr userDrawn="1"/>
        </p:nvCxnSpPr>
        <p:spPr>
          <a:xfrm>
            <a:off x="4644117" y="3785938"/>
            <a:ext cx="0" cy="411162"/>
          </a:xfrm>
          <a:prstGeom prst="straightConnector1">
            <a:avLst/>
          </a:prstGeom>
          <a:ln w="12700">
            <a:solidFill>
              <a:schemeClr val="accent2"/>
            </a:solidFill>
            <a:tailEnd type="oval" w="lg"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96FA982-2B49-5149-9184-0F457E0D9617}"/>
              </a:ext>
            </a:extLst>
          </p:cNvPr>
          <p:cNvCxnSpPr>
            <a:cxnSpLocks/>
            <a:stCxn id="22" idx="2"/>
            <a:endCxn id="29" idx="0"/>
          </p:cNvCxnSpPr>
          <p:nvPr userDrawn="1"/>
        </p:nvCxnSpPr>
        <p:spPr>
          <a:xfrm>
            <a:off x="7516799" y="3785938"/>
            <a:ext cx="0" cy="411162"/>
          </a:xfrm>
          <a:prstGeom prst="straightConnector1">
            <a:avLst/>
          </a:prstGeom>
          <a:ln w="12700">
            <a:solidFill>
              <a:schemeClr val="accent3"/>
            </a:solidFill>
            <a:tailEnd type="oval"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C55DD55-8BB4-FA42-8F0E-BA3103CB2FDD}"/>
              </a:ext>
            </a:extLst>
          </p:cNvPr>
          <p:cNvCxnSpPr>
            <a:cxnSpLocks/>
            <a:stCxn id="23" idx="2"/>
            <a:endCxn id="30" idx="0"/>
          </p:cNvCxnSpPr>
          <p:nvPr userDrawn="1"/>
        </p:nvCxnSpPr>
        <p:spPr>
          <a:xfrm>
            <a:off x="10394023" y="3785938"/>
            <a:ext cx="0" cy="411162"/>
          </a:xfrm>
          <a:prstGeom prst="straightConnector1">
            <a:avLst/>
          </a:prstGeom>
          <a:ln w="12700">
            <a:solidFill>
              <a:schemeClr val="accent4"/>
            </a:solidFill>
            <a:tailEnd type="oval"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176808"/>
      </p:ext>
    </p:extLst>
  </p:cSld>
  <p:clrMapOvr>
    <a:masterClrMapping/>
  </p:clrMapOvr>
  <p:extLst>
    <p:ext uri="{DCECCB84-F9BA-43D5-87BE-67443E8EF086}">
      <p15:sldGuideLst xmlns:p15="http://schemas.microsoft.com/office/powerpoint/2012/main">
        <p15:guide id="1" pos="2071" userDrawn="1">
          <p15:clr>
            <a:srgbClr val="FBAE40"/>
          </p15:clr>
        </p15:guide>
        <p15:guide id="2" pos="1980" userDrawn="1">
          <p15:clr>
            <a:srgbClr val="FBAE40"/>
          </p15:clr>
        </p15:guide>
        <p15:guide id="3" pos="3772" userDrawn="1">
          <p15:clr>
            <a:srgbClr val="FBAE40"/>
          </p15:clr>
        </p15:guide>
        <p15:guide id="4" pos="5586" userDrawn="1">
          <p15:clr>
            <a:srgbClr val="FBAE40"/>
          </p15:clr>
        </p15:guide>
        <p15:guide id="5" pos="3863" userDrawn="1">
          <p15:clr>
            <a:srgbClr val="FBAE40"/>
          </p15:clr>
        </p15:guide>
        <p15:guide id="6" pos="5677"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posal - Slide 2">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F9FEED4-6975-C240-956A-3878B301F231}"/>
              </a:ext>
            </a:extLst>
          </p:cNvPr>
          <p:cNvSpPr/>
          <p:nvPr userDrawn="1"/>
        </p:nvSpPr>
        <p:spPr>
          <a:xfrm>
            <a:off x="0" y="2371724"/>
            <a:ext cx="12192000" cy="300358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Shape 8">
            <a:extLst>
              <a:ext uri="{FF2B5EF4-FFF2-40B4-BE49-F238E27FC236}">
                <a16:creationId xmlns:a16="http://schemas.microsoft.com/office/drawing/2014/main" id="{A42603B6-70DE-4AC9-BEB8-CE4B6279C2F8}"/>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0" name="Slide Number Placeholder 5">
            <a:extLst>
              <a:ext uri="{FF2B5EF4-FFF2-40B4-BE49-F238E27FC236}">
                <a16:creationId xmlns:a16="http://schemas.microsoft.com/office/drawing/2014/main" id="{36CAB3EA-DA2D-4CF0-A445-051948276FF6}"/>
              </a:ext>
            </a:extLst>
          </p:cNvPr>
          <p:cNvSpPr>
            <a:spLocks noGrp="1"/>
          </p:cNvSpPr>
          <p:nvPr>
            <p:ph type="sldNum" sz="quarter" idx="12"/>
          </p:nvPr>
        </p:nvSpPr>
        <p:spPr>
          <a:xfrm>
            <a:off x="11328400"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6" name="Text Placeholder 47">
            <a:extLst>
              <a:ext uri="{FF2B5EF4-FFF2-40B4-BE49-F238E27FC236}">
                <a16:creationId xmlns:a16="http://schemas.microsoft.com/office/drawing/2014/main" id="{78751A58-DFE9-45E8-8308-D9363FA3B58D}"/>
              </a:ext>
            </a:extLst>
          </p:cNvPr>
          <p:cNvSpPr>
            <a:spLocks noGrp="1"/>
          </p:cNvSpPr>
          <p:nvPr>
            <p:ph type="body" sz="quarter" idx="14" hasCustomPrompt="1"/>
          </p:nvPr>
        </p:nvSpPr>
        <p:spPr>
          <a:xfrm>
            <a:off x="442913" y="316925"/>
            <a:ext cx="11306175" cy="545693"/>
          </a:xfrm>
        </p:spPr>
        <p:txBody>
          <a:bodyPr anchor="ctr" anchorCtr="0">
            <a:noAutofit/>
          </a:bodyPr>
          <a:lstStyle>
            <a:lvl1pPr marL="0" indent="0" algn="ctr">
              <a:buNone/>
              <a:defRPr sz="2400" b="1">
                <a:solidFill>
                  <a:schemeClr val="accent1"/>
                </a:solidFill>
              </a:defRPr>
            </a:lvl1pPr>
            <a:lvl2pPr marL="457200" indent="0" algn="ctr">
              <a:buNone/>
              <a:defRPr sz="1600"/>
            </a:lvl2pPr>
          </a:lstStyle>
          <a:p>
            <a:pPr lvl="0"/>
            <a:r>
              <a:rPr lang="en-US" dirty="0"/>
              <a:t>Click to add text</a:t>
            </a:r>
          </a:p>
        </p:txBody>
      </p:sp>
      <p:sp>
        <p:nvSpPr>
          <p:cNvPr id="7" name="Text Placeholder 47">
            <a:extLst>
              <a:ext uri="{FF2B5EF4-FFF2-40B4-BE49-F238E27FC236}">
                <a16:creationId xmlns:a16="http://schemas.microsoft.com/office/drawing/2014/main" id="{A4822B93-ACFB-470D-83E9-914881F5B530}"/>
              </a:ext>
            </a:extLst>
          </p:cNvPr>
          <p:cNvSpPr>
            <a:spLocks noGrp="1"/>
          </p:cNvSpPr>
          <p:nvPr>
            <p:ph type="body" sz="quarter" idx="15" hasCustomPrompt="1"/>
          </p:nvPr>
        </p:nvSpPr>
        <p:spPr>
          <a:xfrm>
            <a:off x="442913" y="1016000"/>
            <a:ext cx="11306176" cy="1355724"/>
          </a:xfrm>
        </p:spPr>
        <p:txBody>
          <a:bodyPr anchor="t" anchorCtr="0">
            <a:noAutofit/>
          </a:bodyPr>
          <a:lstStyle>
            <a:lvl1pPr marL="0" indent="0" algn="ctr">
              <a:buNone/>
              <a:defRPr sz="1800" b="0">
                <a:solidFill>
                  <a:schemeClr val="tx1"/>
                </a:solidFill>
              </a:defRPr>
            </a:lvl1pPr>
            <a:lvl2pPr marL="457200" indent="0" algn="ctr">
              <a:buNone/>
              <a:defRPr sz="1600"/>
            </a:lvl2pPr>
          </a:lstStyle>
          <a:p>
            <a:pPr lvl="0"/>
            <a:r>
              <a:rPr lang="en-US" dirty="0"/>
              <a:t>Click to add text</a:t>
            </a:r>
          </a:p>
        </p:txBody>
      </p:sp>
      <p:sp>
        <p:nvSpPr>
          <p:cNvPr id="11" name="Text Placeholder 47">
            <a:extLst>
              <a:ext uri="{FF2B5EF4-FFF2-40B4-BE49-F238E27FC236}">
                <a16:creationId xmlns:a16="http://schemas.microsoft.com/office/drawing/2014/main" id="{772D56FF-19F7-4744-8715-B485CD0663B3}"/>
              </a:ext>
            </a:extLst>
          </p:cNvPr>
          <p:cNvSpPr>
            <a:spLocks noGrp="1"/>
          </p:cNvSpPr>
          <p:nvPr>
            <p:ph type="body" sz="quarter" idx="17" hasCustomPrompt="1"/>
          </p:nvPr>
        </p:nvSpPr>
        <p:spPr>
          <a:xfrm>
            <a:off x="442913" y="5375307"/>
            <a:ext cx="11306175" cy="1355724"/>
          </a:xfrm>
        </p:spPr>
        <p:txBody>
          <a:bodyPr anchor="ctr" anchorCtr="0">
            <a:noAutofit/>
          </a:bodyPr>
          <a:lstStyle>
            <a:lvl1pPr marL="0" indent="0" algn="ctr">
              <a:buNone/>
              <a:defRPr sz="2400" b="0">
                <a:solidFill>
                  <a:schemeClr val="tx1"/>
                </a:solidFill>
              </a:defRPr>
            </a:lvl1pPr>
            <a:lvl2pPr marL="457200" indent="0" algn="ctr">
              <a:buNone/>
              <a:defRPr sz="1600"/>
            </a:lvl2pPr>
          </a:lstStyle>
          <a:p>
            <a:pPr lvl="0"/>
            <a:r>
              <a:rPr lang="en-US" dirty="0"/>
              <a:t>Click to add text</a:t>
            </a:r>
          </a:p>
        </p:txBody>
      </p:sp>
      <p:sp>
        <p:nvSpPr>
          <p:cNvPr id="12" name="Text Placeholder 47">
            <a:extLst>
              <a:ext uri="{FF2B5EF4-FFF2-40B4-BE49-F238E27FC236}">
                <a16:creationId xmlns:a16="http://schemas.microsoft.com/office/drawing/2014/main" id="{D3FF76F7-0AA2-49B3-9BB7-A996D4FDA505}"/>
              </a:ext>
            </a:extLst>
          </p:cNvPr>
          <p:cNvSpPr>
            <a:spLocks noGrp="1"/>
          </p:cNvSpPr>
          <p:nvPr>
            <p:ph type="body" sz="quarter" idx="18" hasCustomPrompt="1"/>
          </p:nvPr>
        </p:nvSpPr>
        <p:spPr>
          <a:xfrm>
            <a:off x="442913" y="2490732"/>
            <a:ext cx="11306175" cy="545693"/>
          </a:xfrm>
        </p:spPr>
        <p:txBody>
          <a:bodyPr anchor="ctr" anchorCtr="0">
            <a:noAutofit/>
          </a:bodyPr>
          <a:lstStyle>
            <a:lvl1pPr marL="0" indent="0" algn="ctr">
              <a:buNone/>
              <a:defRPr sz="2400" b="1">
                <a:solidFill>
                  <a:schemeClr val="accent1"/>
                </a:solidFill>
              </a:defRPr>
            </a:lvl1pPr>
            <a:lvl2pPr marL="457200" indent="0" algn="ctr">
              <a:buNone/>
              <a:defRPr sz="1600"/>
            </a:lvl2pPr>
          </a:lstStyle>
          <a:p>
            <a:pPr lvl="0"/>
            <a:r>
              <a:rPr lang="en-US" dirty="0"/>
              <a:t>Click to add text</a:t>
            </a:r>
          </a:p>
        </p:txBody>
      </p:sp>
    </p:spTree>
    <p:extLst>
      <p:ext uri="{BB962C8B-B14F-4D97-AF65-F5344CB8AC3E}">
        <p14:creationId xmlns:p14="http://schemas.microsoft.com/office/powerpoint/2010/main" val="1709554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 3">
    <p:spTree>
      <p:nvGrpSpPr>
        <p:cNvPr id="1" name=""/>
        <p:cNvGrpSpPr/>
        <p:nvPr/>
      </p:nvGrpSpPr>
      <p:grpSpPr>
        <a:xfrm>
          <a:off x="0" y="0"/>
          <a:ext cx="0" cy="0"/>
          <a:chOff x="0" y="0"/>
          <a:chExt cx="0" cy="0"/>
        </a:xfrm>
      </p:grpSpPr>
      <p:sp>
        <p:nvSpPr>
          <p:cNvPr id="22" name="Freeform 21">
            <a:extLst>
              <a:ext uri="{FF2B5EF4-FFF2-40B4-BE49-F238E27FC236}">
                <a16:creationId xmlns:a16="http://schemas.microsoft.com/office/drawing/2014/main" id="{9651B054-F114-DE44-8A26-EF417ADB1440}"/>
              </a:ext>
            </a:extLst>
          </p:cNvPr>
          <p:cNvSpPr/>
          <p:nvPr userDrawn="1"/>
        </p:nvSpPr>
        <p:spPr>
          <a:xfrm>
            <a:off x="8345697" y="1253949"/>
            <a:ext cx="2287152" cy="2219740"/>
          </a:xfrm>
          <a:custGeom>
            <a:avLst/>
            <a:gdLst>
              <a:gd name="connsiteX0" fmla="*/ 734129 w 2587746"/>
              <a:gd name="connsiteY0" fmla="*/ 0 h 2511474"/>
              <a:gd name="connsiteX1" fmla="*/ 2149983 w 2587746"/>
              <a:gd name="connsiteY1" fmla="*/ 0 h 2511474"/>
              <a:gd name="connsiteX2" fmla="*/ 2587746 w 2587746"/>
              <a:gd name="connsiteY2" fmla="*/ 437763 h 2511474"/>
              <a:gd name="connsiteX3" fmla="*/ 2587746 w 2587746"/>
              <a:gd name="connsiteY3" fmla="*/ 1768481 h 2511474"/>
              <a:gd name="connsiteX4" fmla="*/ 2238208 w 2587746"/>
              <a:gd name="connsiteY4" fmla="*/ 2197350 h 2511474"/>
              <a:gd name="connsiteX5" fmla="*/ 2236801 w 2587746"/>
              <a:gd name="connsiteY5" fmla="*/ 2197492 h 2511474"/>
              <a:gd name="connsiteX6" fmla="*/ 2217885 w 2587746"/>
              <a:gd name="connsiteY6" fmla="*/ 2254104 h 2511474"/>
              <a:gd name="connsiteX7" fmla="*/ 1722579 w 2587746"/>
              <a:gd name="connsiteY7" fmla="*/ 2500636 h 2511474"/>
              <a:gd name="connsiteX8" fmla="*/ 341471 w 2587746"/>
              <a:gd name="connsiteY8" fmla="*/ 2188893 h 2511474"/>
              <a:gd name="connsiteX9" fmla="*/ 10838 w 2587746"/>
              <a:gd name="connsiteY9" fmla="*/ 1665486 h 2511474"/>
              <a:gd name="connsiteX10" fmla="*/ 303151 w 2587746"/>
              <a:gd name="connsiteY10" fmla="*/ 370462 h 2511474"/>
              <a:gd name="connsiteX11" fmla="*/ 305260 w 2587746"/>
              <a:gd name="connsiteY11" fmla="*/ 349539 h 2511474"/>
              <a:gd name="connsiteX12" fmla="*/ 734129 w 2587746"/>
              <a:gd name="connsiteY12" fmla="*/ 0 h 2511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87746" h="2511474">
                <a:moveTo>
                  <a:pt x="734129" y="0"/>
                </a:moveTo>
                <a:lnTo>
                  <a:pt x="2149983" y="0"/>
                </a:lnTo>
                <a:cubicBezTo>
                  <a:pt x="2391753" y="0"/>
                  <a:pt x="2587746" y="195993"/>
                  <a:pt x="2587746" y="437763"/>
                </a:cubicBezTo>
                <a:lnTo>
                  <a:pt x="2587746" y="1768481"/>
                </a:lnTo>
                <a:cubicBezTo>
                  <a:pt x="2587746" y="1980030"/>
                  <a:pt x="2437689" y="2156531"/>
                  <a:pt x="2238208" y="2197350"/>
                </a:cubicBezTo>
                <a:lnTo>
                  <a:pt x="2236801" y="2197492"/>
                </a:lnTo>
                <a:lnTo>
                  <a:pt x="2217885" y="2254104"/>
                </a:lnTo>
                <a:cubicBezTo>
                  <a:pt x="2134145" y="2439703"/>
                  <a:pt x="1928936" y="2547215"/>
                  <a:pt x="1722579" y="2500636"/>
                </a:cubicBezTo>
                <a:lnTo>
                  <a:pt x="341471" y="2188893"/>
                </a:lnTo>
                <a:cubicBezTo>
                  <a:pt x="105634" y="2135660"/>
                  <a:pt x="-42395" y="1901323"/>
                  <a:pt x="10838" y="1665486"/>
                </a:cubicBezTo>
                <a:lnTo>
                  <a:pt x="303151" y="370462"/>
                </a:lnTo>
                <a:lnTo>
                  <a:pt x="305260" y="349539"/>
                </a:lnTo>
                <a:cubicBezTo>
                  <a:pt x="346080" y="150057"/>
                  <a:pt x="522580" y="0"/>
                  <a:pt x="73412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icture Placeholder 104">
            <a:extLst>
              <a:ext uri="{FF2B5EF4-FFF2-40B4-BE49-F238E27FC236}">
                <a16:creationId xmlns:a16="http://schemas.microsoft.com/office/drawing/2014/main" id="{7BFDAD76-5EF6-E241-8078-D3D2799B8050}"/>
              </a:ext>
            </a:extLst>
          </p:cNvPr>
          <p:cNvSpPr>
            <a:spLocks noGrp="1"/>
          </p:cNvSpPr>
          <p:nvPr>
            <p:ph type="pic" sz="quarter" idx="39" hasCustomPrompt="1"/>
          </p:nvPr>
        </p:nvSpPr>
        <p:spPr>
          <a:xfrm>
            <a:off x="8680438" y="1509205"/>
            <a:ext cx="2500338" cy="2499678"/>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lumMod val="95000"/>
              </a:schemeClr>
            </a:fgClr>
            <a:bgClr>
              <a:schemeClr val="bg2"/>
            </a:bgClr>
          </a:pattFill>
        </p:spPr>
        <p:txBody>
          <a:bodyPr wrap="square" anchor="ctr">
            <a:noAutofit/>
          </a:bodyPr>
          <a:lstStyle>
            <a:lvl1pPr marL="0" indent="0" algn="ctr">
              <a:buNone/>
              <a:defRPr sz="1200"/>
            </a:lvl1pPr>
          </a:lstStyle>
          <a:p>
            <a:r>
              <a:rPr lang="en-US" dirty="0"/>
              <a:t>Click on icon to insert image</a:t>
            </a:r>
          </a:p>
        </p:txBody>
      </p:sp>
      <p:sp>
        <p:nvSpPr>
          <p:cNvPr id="19" name="Freeform 18">
            <a:extLst>
              <a:ext uri="{FF2B5EF4-FFF2-40B4-BE49-F238E27FC236}">
                <a16:creationId xmlns:a16="http://schemas.microsoft.com/office/drawing/2014/main" id="{ADE96D26-65AA-4546-BCEC-5F93BE515200}"/>
              </a:ext>
            </a:extLst>
          </p:cNvPr>
          <p:cNvSpPr/>
          <p:nvPr userDrawn="1"/>
        </p:nvSpPr>
        <p:spPr>
          <a:xfrm>
            <a:off x="4511090" y="1216633"/>
            <a:ext cx="2287152" cy="2219740"/>
          </a:xfrm>
          <a:custGeom>
            <a:avLst/>
            <a:gdLst>
              <a:gd name="connsiteX0" fmla="*/ 734129 w 2587746"/>
              <a:gd name="connsiteY0" fmla="*/ 0 h 2511474"/>
              <a:gd name="connsiteX1" fmla="*/ 2149983 w 2587746"/>
              <a:gd name="connsiteY1" fmla="*/ 0 h 2511474"/>
              <a:gd name="connsiteX2" fmla="*/ 2587746 w 2587746"/>
              <a:gd name="connsiteY2" fmla="*/ 437763 h 2511474"/>
              <a:gd name="connsiteX3" fmla="*/ 2587746 w 2587746"/>
              <a:gd name="connsiteY3" fmla="*/ 1768481 h 2511474"/>
              <a:gd name="connsiteX4" fmla="*/ 2238208 w 2587746"/>
              <a:gd name="connsiteY4" fmla="*/ 2197350 h 2511474"/>
              <a:gd name="connsiteX5" fmla="*/ 2236801 w 2587746"/>
              <a:gd name="connsiteY5" fmla="*/ 2197492 h 2511474"/>
              <a:gd name="connsiteX6" fmla="*/ 2217885 w 2587746"/>
              <a:gd name="connsiteY6" fmla="*/ 2254104 h 2511474"/>
              <a:gd name="connsiteX7" fmla="*/ 1722579 w 2587746"/>
              <a:gd name="connsiteY7" fmla="*/ 2500636 h 2511474"/>
              <a:gd name="connsiteX8" fmla="*/ 341471 w 2587746"/>
              <a:gd name="connsiteY8" fmla="*/ 2188893 h 2511474"/>
              <a:gd name="connsiteX9" fmla="*/ 10838 w 2587746"/>
              <a:gd name="connsiteY9" fmla="*/ 1665486 h 2511474"/>
              <a:gd name="connsiteX10" fmla="*/ 303151 w 2587746"/>
              <a:gd name="connsiteY10" fmla="*/ 370462 h 2511474"/>
              <a:gd name="connsiteX11" fmla="*/ 305260 w 2587746"/>
              <a:gd name="connsiteY11" fmla="*/ 349539 h 2511474"/>
              <a:gd name="connsiteX12" fmla="*/ 734129 w 2587746"/>
              <a:gd name="connsiteY12" fmla="*/ 0 h 2511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87746" h="2511474">
                <a:moveTo>
                  <a:pt x="734129" y="0"/>
                </a:moveTo>
                <a:lnTo>
                  <a:pt x="2149983" y="0"/>
                </a:lnTo>
                <a:cubicBezTo>
                  <a:pt x="2391753" y="0"/>
                  <a:pt x="2587746" y="195993"/>
                  <a:pt x="2587746" y="437763"/>
                </a:cubicBezTo>
                <a:lnTo>
                  <a:pt x="2587746" y="1768481"/>
                </a:lnTo>
                <a:cubicBezTo>
                  <a:pt x="2587746" y="1980030"/>
                  <a:pt x="2437689" y="2156531"/>
                  <a:pt x="2238208" y="2197350"/>
                </a:cubicBezTo>
                <a:lnTo>
                  <a:pt x="2236801" y="2197492"/>
                </a:lnTo>
                <a:lnTo>
                  <a:pt x="2217885" y="2254104"/>
                </a:lnTo>
                <a:cubicBezTo>
                  <a:pt x="2134145" y="2439703"/>
                  <a:pt x="1928936" y="2547215"/>
                  <a:pt x="1722579" y="2500636"/>
                </a:cubicBezTo>
                <a:lnTo>
                  <a:pt x="341471" y="2188893"/>
                </a:lnTo>
                <a:cubicBezTo>
                  <a:pt x="105634" y="2135660"/>
                  <a:pt x="-42395" y="1901323"/>
                  <a:pt x="10838" y="1665486"/>
                </a:cubicBezTo>
                <a:lnTo>
                  <a:pt x="303151" y="370462"/>
                </a:lnTo>
                <a:lnTo>
                  <a:pt x="305260" y="349539"/>
                </a:lnTo>
                <a:cubicBezTo>
                  <a:pt x="346080" y="150057"/>
                  <a:pt x="522580" y="0"/>
                  <a:pt x="73412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icture Placeholder 104">
            <a:extLst>
              <a:ext uri="{FF2B5EF4-FFF2-40B4-BE49-F238E27FC236}">
                <a16:creationId xmlns:a16="http://schemas.microsoft.com/office/drawing/2014/main" id="{F76EB0A4-11B8-E848-94EA-6DD22DD1E0F0}"/>
              </a:ext>
            </a:extLst>
          </p:cNvPr>
          <p:cNvSpPr>
            <a:spLocks noGrp="1"/>
          </p:cNvSpPr>
          <p:nvPr>
            <p:ph type="pic" sz="quarter" idx="38" hasCustomPrompt="1"/>
          </p:nvPr>
        </p:nvSpPr>
        <p:spPr>
          <a:xfrm>
            <a:off x="4845831" y="1471889"/>
            <a:ext cx="2500338" cy="2499678"/>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lumMod val="95000"/>
              </a:schemeClr>
            </a:fgClr>
            <a:bgClr>
              <a:schemeClr val="bg2"/>
            </a:bgClr>
          </a:pattFill>
        </p:spPr>
        <p:txBody>
          <a:bodyPr wrap="square" anchor="ctr">
            <a:noAutofit/>
          </a:bodyPr>
          <a:lstStyle>
            <a:lvl1pPr marL="0" indent="0" algn="ctr">
              <a:buNone/>
              <a:defRPr sz="1200"/>
            </a:lvl1pPr>
          </a:lstStyle>
          <a:p>
            <a:r>
              <a:rPr lang="en-US" dirty="0"/>
              <a:t>Click on icon to insert image</a:t>
            </a:r>
          </a:p>
        </p:txBody>
      </p:sp>
      <p:sp>
        <p:nvSpPr>
          <p:cNvPr id="53" name="Freeform 52"/>
          <p:cNvSpPr/>
          <p:nvPr userDrawn="1"/>
        </p:nvSpPr>
        <p:spPr>
          <a:xfrm>
            <a:off x="676483" y="1216633"/>
            <a:ext cx="2287152" cy="2219740"/>
          </a:xfrm>
          <a:custGeom>
            <a:avLst/>
            <a:gdLst>
              <a:gd name="connsiteX0" fmla="*/ 734129 w 2587746"/>
              <a:gd name="connsiteY0" fmla="*/ 0 h 2511474"/>
              <a:gd name="connsiteX1" fmla="*/ 2149983 w 2587746"/>
              <a:gd name="connsiteY1" fmla="*/ 0 h 2511474"/>
              <a:gd name="connsiteX2" fmla="*/ 2587746 w 2587746"/>
              <a:gd name="connsiteY2" fmla="*/ 437763 h 2511474"/>
              <a:gd name="connsiteX3" fmla="*/ 2587746 w 2587746"/>
              <a:gd name="connsiteY3" fmla="*/ 1768481 h 2511474"/>
              <a:gd name="connsiteX4" fmla="*/ 2238208 w 2587746"/>
              <a:gd name="connsiteY4" fmla="*/ 2197350 h 2511474"/>
              <a:gd name="connsiteX5" fmla="*/ 2236801 w 2587746"/>
              <a:gd name="connsiteY5" fmla="*/ 2197492 h 2511474"/>
              <a:gd name="connsiteX6" fmla="*/ 2217885 w 2587746"/>
              <a:gd name="connsiteY6" fmla="*/ 2254104 h 2511474"/>
              <a:gd name="connsiteX7" fmla="*/ 1722579 w 2587746"/>
              <a:gd name="connsiteY7" fmla="*/ 2500636 h 2511474"/>
              <a:gd name="connsiteX8" fmla="*/ 341471 w 2587746"/>
              <a:gd name="connsiteY8" fmla="*/ 2188893 h 2511474"/>
              <a:gd name="connsiteX9" fmla="*/ 10838 w 2587746"/>
              <a:gd name="connsiteY9" fmla="*/ 1665486 h 2511474"/>
              <a:gd name="connsiteX10" fmla="*/ 303151 w 2587746"/>
              <a:gd name="connsiteY10" fmla="*/ 370462 h 2511474"/>
              <a:gd name="connsiteX11" fmla="*/ 305260 w 2587746"/>
              <a:gd name="connsiteY11" fmla="*/ 349539 h 2511474"/>
              <a:gd name="connsiteX12" fmla="*/ 734129 w 2587746"/>
              <a:gd name="connsiteY12" fmla="*/ 0 h 2511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87746" h="2511474">
                <a:moveTo>
                  <a:pt x="734129" y="0"/>
                </a:moveTo>
                <a:lnTo>
                  <a:pt x="2149983" y="0"/>
                </a:lnTo>
                <a:cubicBezTo>
                  <a:pt x="2391753" y="0"/>
                  <a:pt x="2587746" y="195993"/>
                  <a:pt x="2587746" y="437763"/>
                </a:cubicBezTo>
                <a:lnTo>
                  <a:pt x="2587746" y="1768481"/>
                </a:lnTo>
                <a:cubicBezTo>
                  <a:pt x="2587746" y="1980030"/>
                  <a:pt x="2437689" y="2156531"/>
                  <a:pt x="2238208" y="2197350"/>
                </a:cubicBezTo>
                <a:lnTo>
                  <a:pt x="2236801" y="2197492"/>
                </a:lnTo>
                <a:lnTo>
                  <a:pt x="2217885" y="2254104"/>
                </a:lnTo>
                <a:cubicBezTo>
                  <a:pt x="2134145" y="2439703"/>
                  <a:pt x="1928936" y="2547215"/>
                  <a:pt x="1722579" y="2500636"/>
                </a:cubicBezTo>
                <a:lnTo>
                  <a:pt x="341471" y="2188893"/>
                </a:lnTo>
                <a:cubicBezTo>
                  <a:pt x="105634" y="2135660"/>
                  <a:pt x="-42395" y="1901323"/>
                  <a:pt x="10838" y="1665486"/>
                </a:cubicBezTo>
                <a:lnTo>
                  <a:pt x="303151" y="370462"/>
                </a:lnTo>
                <a:lnTo>
                  <a:pt x="305260" y="349539"/>
                </a:lnTo>
                <a:cubicBezTo>
                  <a:pt x="346080" y="150057"/>
                  <a:pt x="522580" y="0"/>
                  <a:pt x="734129" y="0"/>
                </a:cubicBezTo>
                <a:close/>
              </a:path>
            </a:pathLst>
          </a:custGeom>
          <a:solidFill>
            <a:srgbClr val="142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Picture Placeholder 104"/>
          <p:cNvSpPr>
            <a:spLocks noGrp="1"/>
          </p:cNvSpPr>
          <p:nvPr>
            <p:ph type="pic" sz="quarter" idx="13" hasCustomPrompt="1"/>
          </p:nvPr>
        </p:nvSpPr>
        <p:spPr>
          <a:xfrm>
            <a:off x="1011224" y="1471889"/>
            <a:ext cx="2500338" cy="2499678"/>
          </a:xfrm>
          <a:custGeom>
            <a:avLst/>
            <a:gdLst>
              <a:gd name="connsiteX0" fmla="*/ 653796 w 1307592"/>
              <a:gd name="connsiteY0" fmla="*/ 0 h 1307592"/>
              <a:gd name="connsiteX1" fmla="*/ 1307592 w 1307592"/>
              <a:gd name="connsiteY1" fmla="*/ 653796 h 1307592"/>
              <a:gd name="connsiteX2" fmla="*/ 653796 w 1307592"/>
              <a:gd name="connsiteY2" fmla="*/ 1307592 h 1307592"/>
              <a:gd name="connsiteX3" fmla="*/ 0 w 1307592"/>
              <a:gd name="connsiteY3" fmla="*/ 653796 h 1307592"/>
              <a:gd name="connsiteX4" fmla="*/ 653796 w 1307592"/>
              <a:gd name="connsiteY4" fmla="*/ 0 h 1307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7592" h="1307592">
                <a:moveTo>
                  <a:pt x="653796" y="0"/>
                </a:moveTo>
                <a:cubicBezTo>
                  <a:pt x="1014878" y="0"/>
                  <a:pt x="1307592" y="292714"/>
                  <a:pt x="1307592" y="653796"/>
                </a:cubicBezTo>
                <a:cubicBezTo>
                  <a:pt x="1307592" y="1014878"/>
                  <a:pt x="1014878" y="1307592"/>
                  <a:pt x="653796" y="1307592"/>
                </a:cubicBezTo>
                <a:cubicBezTo>
                  <a:pt x="292714" y="1307592"/>
                  <a:pt x="0" y="1014878"/>
                  <a:pt x="0" y="653796"/>
                </a:cubicBezTo>
                <a:cubicBezTo>
                  <a:pt x="0" y="292714"/>
                  <a:pt x="292714" y="0"/>
                  <a:pt x="653796" y="0"/>
                </a:cubicBezTo>
                <a:close/>
              </a:path>
            </a:pathLst>
          </a:custGeom>
          <a:pattFill prst="pct5">
            <a:fgClr>
              <a:schemeClr val="bg1">
                <a:lumMod val="95000"/>
              </a:schemeClr>
            </a:fgClr>
            <a:bgClr>
              <a:schemeClr val="bg2"/>
            </a:bgClr>
          </a:pattFill>
        </p:spPr>
        <p:txBody>
          <a:bodyPr wrap="square" anchor="ctr">
            <a:noAutofit/>
          </a:bodyPr>
          <a:lstStyle>
            <a:lvl1pPr marL="0" indent="0" algn="ctr">
              <a:buNone/>
              <a:defRPr sz="1200"/>
            </a:lvl1pPr>
          </a:lstStyle>
          <a:p>
            <a:r>
              <a:rPr lang="en-US" dirty="0"/>
              <a:t>Click on icon to insert image</a:t>
            </a:r>
          </a:p>
        </p:txBody>
      </p:sp>
      <p:sp>
        <p:nvSpPr>
          <p:cNvPr id="58" name="Text Placeholder 4"/>
          <p:cNvSpPr>
            <a:spLocks noGrp="1"/>
          </p:cNvSpPr>
          <p:nvPr>
            <p:ph type="body" sz="quarter" idx="24"/>
          </p:nvPr>
        </p:nvSpPr>
        <p:spPr>
          <a:xfrm>
            <a:off x="442912" y="4206020"/>
            <a:ext cx="3636963" cy="438686"/>
          </a:xfrm>
          <a:prstGeom prst="rect">
            <a:avLst/>
          </a:prstGeom>
        </p:spPr>
        <p:txBody>
          <a:bodyPr anchor="ctr">
            <a:noAutofit/>
          </a:bodyPr>
          <a:lstStyle>
            <a:lvl1pPr marL="0" indent="0" algn="ctr">
              <a:lnSpc>
                <a:spcPct val="124000"/>
              </a:lnSpc>
              <a:buFont typeface="Arial" panose="020B0604020202020204" pitchFamily="34" charset="0"/>
              <a:buNone/>
              <a:defRPr sz="2200" b="1">
                <a:solidFill>
                  <a:srgbClr val="142C5B"/>
                </a:solidFill>
              </a:defRPr>
            </a:lvl1pPr>
          </a:lstStyle>
          <a:p>
            <a:pPr lvl="0"/>
            <a:r>
              <a:rPr lang="en-US"/>
              <a:t>Click to edit Master text styles</a:t>
            </a:r>
          </a:p>
        </p:txBody>
      </p:sp>
      <p:sp>
        <p:nvSpPr>
          <p:cNvPr id="59" name="Text Placeholder 4"/>
          <p:cNvSpPr>
            <a:spLocks noGrp="1"/>
          </p:cNvSpPr>
          <p:nvPr>
            <p:ph type="body" sz="quarter" idx="25"/>
          </p:nvPr>
        </p:nvSpPr>
        <p:spPr>
          <a:xfrm>
            <a:off x="442913" y="4690119"/>
            <a:ext cx="3636961" cy="1726556"/>
          </a:xfrm>
          <a:prstGeom prst="rect">
            <a:avLst/>
          </a:prstGeom>
        </p:spPr>
        <p:txBody>
          <a:bodyPr anchor="t">
            <a:noAutofit/>
          </a:bodyPr>
          <a:lstStyle>
            <a:lvl1pPr marL="0" indent="0" algn="ctr">
              <a:lnSpc>
                <a:spcPct val="110000"/>
              </a:lnSpc>
              <a:spcBef>
                <a:spcPts val="0"/>
              </a:spcBef>
              <a:spcAft>
                <a:spcPts val="600"/>
              </a:spcAft>
              <a:buClr>
                <a:srgbClr val="266C98"/>
              </a:buClr>
              <a:buFont typeface="Arial" panose="020B0604020202020204" pitchFamily="34" charset="0"/>
              <a:buNone/>
              <a:defRPr sz="1400" b="0">
                <a:solidFill>
                  <a:schemeClr val="tx1"/>
                </a:solidFill>
              </a:defRPr>
            </a:lvl1pPr>
          </a:lstStyle>
          <a:p>
            <a:pPr lvl="0"/>
            <a:r>
              <a:rPr lang="en-US"/>
              <a:t>Click to edit Master text styles</a:t>
            </a:r>
          </a:p>
        </p:txBody>
      </p:sp>
      <p:sp>
        <p:nvSpPr>
          <p:cNvPr id="110" name="Text Placeholder 4"/>
          <p:cNvSpPr>
            <a:spLocks noGrp="1"/>
          </p:cNvSpPr>
          <p:nvPr>
            <p:ph type="body" sz="quarter" idx="27"/>
          </p:nvPr>
        </p:nvSpPr>
        <p:spPr>
          <a:xfrm>
            <a:off x="4224338" y="4206020"/>
            <a:ext cx="3743325" cy="438686"/>
          </a:xfrm>
          <a:prstGeom prst="rect">
            <a:avLst/>
          </a:prstGeom>
        </p:spPr>
        <p:txBody>
          <a:bodyPr anchor="ctr">
            <a:noAutofit/>
          </a:bodyPr>
          <a:lstStyle>
            <a:lvl1pPr marL="0" indent="0" algn="ctr">
              <a:lnSpc>
                <a:spcPct val="124000"/>
              </a:lnSpc>
              <a:buFont typeface="Arial" panose="020B0604020202020204" pitchFamily="34" charset="0"/>
              <a:buNone/>
              <a:defRPr sz="2200" b="1">
                <a:solidFill>
                  <a:srgbClr val="EF7128"/>
                </a:solidFill>
              </a:defRPr>
            </a:lvl1pPr>
          </a:lstStyle>
          <a:p>
            <a:pPr lvl="0"/>
            <a:r>
              <a:rPr lang="en-US"/>
              <a:t>Click to edit Master text styles</a:t>
            </a:r>
          </a:p>
        </p:txBody>
      </p:sp>
      <p:sp>
        <p:nvSpPr>
          <p:cNvPr id="111" name="Text Placeholder 4"/>
          <p:cNvSpPr>
            <a:spLocks noGrp="1"/>
          </p:cNvSpPr>
          <p:nvPr>
            <p:ph type="body" sz="quarter" idx="28"/>
          </p:nvPr>
        </p:nvSpPr>
        <p:spPr>
          <a:xfrm>
            <a:off x="4224338" y="4690119"/>
            <a:ext cx="3743325" cy="1726556"/>
          </a:xfrm>
          <a:prstGeom prst="rect">
            <a:avLst/>
          </a:prstGeom>
        </p:spPr>
        <p:txBody>
          <a:bodyPr anchor="t">
            <a:noAutofit/>
          </a:bodyPr>
          <a:lstStyle>
            <a:lvl1pPr marL="0" indent="0" algn="ctr">
              <a:lnSpc>
                <a:spcPct val="110000"/>
              </a:lnSpc>
              <a:spcBef>
                <a:spcPts val="0"/>
              </a:spcBef>
              <a:spcAft>
                <a:spcPts val="600"/>
              </a:spcAft>
              <a:buClr>
                <a:srgbClr val="266C98"/>
              </a:buClr>
              <a:buFont typeface="Arial" panose="020B0604020202020204" pitchFamily="34" charset="0"/>
              <a:buNone/>
              <a:defRPr sz="1400" b="0">
                <a:solidFill>
                  <a:schemeClr val="tx1"/>
                </a:solidFill>
              </a:defRPr>
            </a:lvl1pPr>
          </a:lstStyle>
          <a:p>
            <a:pPr lvl="0"/>
            <a:r>
              <a:rPr lang="en-US"/>
              <a:t>Click to edit Master text styles</a:t>
            </a:r>
          </a:p>
        </p:txBody>
      </p:sp>
      <p:sp>
        <p:nvSpPr>
          <p:cNvPr id="114" name="Text Placeholder 4"/>
          <p:cNvSpPr>
            <a:spLocks noGrp="1"/>
          </p:cNvSpPr>
          <p:nvPr>
            <p:ph type="body" sz="quarter" idx="30"/>
          </p:nvPr>
        </p:nvSpPr>
        <p:spPr>
          <a:xfrm>
            <a:off x="8112126" y="4206020"/>
            <a:ext cx="3636962" cy="438686"/>
          </a:xfrm>
          <a:prstGeom prst="rect">
            <a:avLst/>
          </a:prstGeom>
        </p:spPr>
        <p:txBody>
          <a:bodyPr anchor="ctr">
            <a:noAutofit/>
          </a:bodyPr>
          <a:lstStyle>
            <a:lvl1pPr marL="0" indent="0" algn="ctr">
              <a:lnSpc>
                <a:spcPct val="124000"/>
              </a:lnSpc>
              <a:buFont typeface="Arial" panose="020B0604020202020204" pitchFamily="34" charset="0"/>
              <a:buNone/>
              <a:defRPr sz="2200" b="1">
                <a:solidFill>
                  <a:schemeClr val="accent3"/>
                </a:solidFill>
              </a:defRPr>
            </a:lvl1pPr>
          </a:lstStyle>
          <a:p>
            <a:pPr lvl="0"/>
            <a:r>
              <a:rPr lang="en-US"/>
              <a:t>Click to edit Master text styles</a:t>
            </a:r>
          </a:p>
        </p:txBody>
      </p:sp>
      <p:sp>
        <p:nvSpPr>
          <p:cNvPr id="115" name="Text Placeholder 4"/>
          <p:cNvSpPr>
            <a:spLocks noGrp="1"/>
          </p:cNvSpPr>
          <p:nvPr>
            <p:ph type="body" sz="quarter" idx="31"/>
          </p:nvPr>
        </p:nvSpPr>
        <p:spPr>
          <a:xfrm>
            <a:off x="8112126" y="4690119"/>
            <a:ext cx="3636962" cy="1726556"/>
          </a:xfrm>
          <a:prstGeom prst="rect">
            <a:avLst/>
          </a:prstGeom>
        </p:spPr>
        <p:txBody>
          <a:bodyPr anchor="t">
            <a:noAutofit/>
          </a:bodyPr>
          <a:lstStyle>
            <a:lvl1pPr marL="0" indent="0" algn="ctr">
              <a:lnSpc>
                <a:spcPct val="110000"/>
              </a:lnSpc>
              <a:spcBef>
                <a:spcPts val="0"/>
              </a:spcBef>
              <a:spcAft>
                <a:spcPts val="600"/>
              </a:spcAft>
              <a:buClr>
                <a:srgbClr val="266C98"/>
              </a:buClr>
              <a:buFont typeface="Arial" panose="020B0604020202020204" pitchFamily="34" charset="0"/>
              <a:buNone/>
              <a:defRPr sz="1400" b="0">
                <a:solidFill>
                  <a:schemeClr val="tx1"/>
                </a:solidFill>
              </a:defRPr>
            </a:lvl1pPr>
          </a:lstStyle>
          <a:p>
            <a:pPr lvl="0"/>
            <a:r>
              <a:rPr lang="en-US"/>
              <a:t>Click to edit Master text styles</a:t>
            </a:r>
          </a:p>
        </p:txBody>
      </p:sp>
      <p:sp>
        <p:nvSpPr>
          <p:cNvPr id="23" name="Freeform: Shape 22">
            <a:extLst>
              <a:ext uri="{FF2B5EF4-FFF2-40B4-BE49-F238E27FC236}">
                <a16:creationId xmlns:a16="http://schemas.microsoft.com/office/drawing/2014/main" id="{88132EA6-953C-499B-874C-556FAB32C38D}"/>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24" name="Slide Number Placeholder 5">
            <a:extLst>
              <a:ext uri="{FF2B5EF4-FFF2-40B4-BE49-F238E27FC236}">
                <a16:creationId xmlns:a16="http://schemas.microsoft.com/office/drawing/2014/main" id="{0CA5B645-49B9-4E4E-90FD-4B810D465C07}"/>
              </a:ext>
            </a:extLst>
          </p:cNvPr>
          <p:cNvSpPr>
            <a:spLocks noGrp="1"/>
          </p:cNvSpPr>
          <p:nvPr>
            <p:ph type="sldNum" sz="quarter" idx="36"/>
          </p:nvPr>
        </p:nvSpPr>
        <p:spPr>
          <a:xfrm>
            <a:off x="11387392" y="6437472"/>
            <a:ext cx="863600" cy="365125"/>
          </a:xfrm>
        </p:spPr>
        <p:txBody>
          <a:bodyPr/>
          <a:lstStyle>
            <a:lvl1pPr algn="r">
              <a:defRPr sz="1400" b="1">
                <a:solidFill>
                  <a:schemeClr val="bg1"/>
                </a:solidFill>
              </a:defRPr>
            </a:lvl1pPr>
          </a:lstStyle>
          <a:p>
            <a:fld id="{092066E3-CA02-4CFD-B2F6-56999925DBAC}" type="slidenum">
              <a:rPr lang="en-US" smtClean="0"/>
              <a:pPr/>
              <a:t>‹#›</a:t>
            </a:fld>
            <a:endParaRPr lang="en-US" dirty="0"/>
          </a:p>
        </p:txBody>
      </p:sp>
      <p:sp>
        <p:nvSpPr>
          <p:cNvPr id="18" name="Title 1">
            <a:extLst>
              <a:ext uri="{FF2B5EF4-FFF2-40B4-BE49-F238E27FC236}">
                <a16:creationId xmlns:a16="http://schemas.microsoft.com/office/drawing/2014/main" id="{1B3B12E7-6E11-1B4A-AD62-37DF22ABE581}"/>
              </a:ext>
            </a:extLst>
          </p:cNvPr>
          <p:cNvSpPr>
            <a:spLocks noGrp="1"/>
          </p:cNvSpPr>
          <p:nvPr>
            <p:ph type="title" hasCustomPrompt="1"/>
          </p:nvPr>
        </p:nvSpPr>
        <p:spPr>
          <a:xfrm>
            <a:off x="442913" y="365126"/>
            <a:ext cx="11306175" cy="545694"/>
          </a:xfrm>
        </p:spPr>
        <p:txBody>
          <a:bodyPr/>
          <a:lstStyle/>
          <a:p>
            <a:r>
              <a:rPr lang="en-GB" dirty="0"/>
              <a:t>Heading – Bold 28pt Navy</a:t>
            </a:r>
          </a:p>
        </p:txBody>
      </p:sp>
    </p:spTree>
    <p:extLst>
      <p:ext uri="{BB962C8B-B14F-4D97-AF65-F5344CB8AC3E}">
        <p14:creationId xmlns:p14="http://schemas.microsoft.com/office/powerpoint/2010/main" val="2874121972"/>
      </p:ext>
    </p:extLst>
  </p:cSld>
  <p:clrMapOvr>
    <a:masterClrMapping/>
  </p:clrMapOvr>
  <p:extLst>
    <p:ext uri="{DCECCB84-F9BA-43D5-87BE-67443E8EF086}">
      <p15:sldGuideLst xmlns:p15="http://schemas.microsoft.com/office/powerpoint/2012/main">
        <p15:guide id="1" pos="2570" userDrawn="1">
          <p15:clr>
            <a:srgbClr val="FBAE40"/>
          </p15:clr>
        </p15:guide>
        <p15:guide id="2" pos="2661" userDrawn="1">
          <p15:clr>
            <a:srgbClr val="FBAE40"/>
          </p15:clr>
        </p15:guide>
        <p15:guide id="3" pos="5019" userDrawn="1">
          <p15:clr>
            <a:srgbClr val="FBAE40"/>
          </p15:clr>
        </p15:guide>
        <p15:guide id="4" pos="511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8">
            <a:extLst>
              <a:ext uri="{FF2B5EF4-FFF2-40B4-BE49-F238E27FC236}">
                <a16:creationId xmlns:a16="http://schemas.microsoft.com/office/drawing/2014/main" id="{79DB191D-AFD2-304E-9AED-F0714B190846}"/>
              </a:ext>
            </a:extLst>
          </p:cNvPr>
          <p:cNvSpPr/>
          <p:nvPr userDrawn="1"/>
        </p:nvSpPr>
        <p:spPr>
          <a:xfrm>
            <a:off x="0" y="6312307"/>
            <a:ext cx="12192000" cy="545693"/>
          </a:xfrm>
          <a:custGeom>
            <a:avLst/>
            <a:gdLst>
              <a:gd name="connsiteX0" fmla="*/ 12192000 w 12192000"/>
              <a:gd name="connsiteY0" fmla="*/ 0 h 545693"/>
              <a:gd name="connsiteX1" fmla="*/ 12192000 w 12192000"/>
              <a:gd name="connsiteY1" fmla="*/ 545693 h 545693"/>
              <a:gd name="connsiteX2" fmla="*/ 12188952 w 12192000"/>
              <a:gd name="connsiteY2" fmla="*/ 545693 h 545693"/>
              <a:gd name="connsiteX3" fmla="*/ 11724994 w 12192000"/>
              <a:gd name="connsiteY3" fmla="*/ 545693 h 545693"/>
              <a:gd name="connsiteX4" fmla="*/ 0 w 12192000"/>
              <a:gd name="connsiteY4" fmla="*/ 545693 h 545693"/>
              <a:gd name="connsiteX5" fmla="*/ 0 w 12192000"/>
              <a:gd name="connsiteY5" fmla="*/ 463463 h 545693"/>
              <a:gd name="connsiteX6" fmla="*/ 11730115 w 12192000"/>
              <a:gd name="connsiteY6" fmla="*/ 463463 h 545693"/>
              <a:gd name="connsiteX7" fmla="*/ 11752919 w 12192000"/>
              <a:gd name="connsiteY7" fmla="*/ 334246 h 545693"/>
              <a:gd name="connsiteX8" fmla="*/ 12133961 w 12192000"/>
              <a:gd name="connsiteY8" fmla="*/ 5851 h 5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45693">
                <a:moveTo>
                  <a:pt x="12192000" y="0"/>
                </a:moveTo>
                <a:lnTo>
                  <a:pt x="12192000" y="545693"/>
                </a:lnTo>
                <a:lnTo>
                  <a:pt x="12188952" y="545693"/>
                </a:lnTo>
                <a:lnTo>
                  <a:pt x="11724994" y="545693"/>
                </a:lnTo>
                <a:lnTo>
                  <a:pt x="0" y="545693"/>
                </a:lnTo>
                <a:lnTo>
                  <a:pt x="0" y="463463"/>
                </a:lnTo>
                <a:lnTo>
                  <a:pt x="11730115" y="463463"/>
                </a:lnTo>
                <a:lnTo>
                  <a:pt x="11752919" y="334246"/>
                </a:lnTo>
                <a:cubicBezTo>
                  <a:pt x="11813742" y="168131"/>
                  <a:pt x="11957451" y="41970"/>
                  <a:pt x="12133961" y="5851"/>
                </a:cubicBezTo>
                <a:close/>
              </a:path>
            </a:pathLst>
          </a:cu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2" name="Title Placeholder 1">
            <a:extLst>
              <a:ext uri="{FF2B5EF4-FFF2-40B4-BE49-F238E27FC236}">
                <a16:creationId xmlns:a16="http://schemas.microsoft.com/office/drawing/2014/main" id="{51253B48-CA62-4209-81FC-ABEA914E6017}"/>
              </a:ext>
            </a:extLst>
          </p:cNvPr>
          <p:cNvSpPr>
            <a:spLocks noGrp="1"/>
          </p:cNvSpPr>
          <p:nvPr>
            <p:ph type="title"/>
          </p:nvPr>
        </p:nvSpPr>
        <p:spPr>
          <a:xfrm>
            <a:off x="442913" y="365126"/>
            <a:ext cx="11306175" cy="545694"/>
          </a:xfrm>
          <a:prstGeom prst="rect">
            <a:avLst/>
          </a:prstGeom>
        </p:spPr>
        <p:txBody>
          <a:bodyPr vert="horz" lIns="91440" tIns="45720" rIns="91440" bIns="45720" rtlCol="0" anchor="t" anchorCtr="0">
            <a:normAutofit/>
          </a:bodyPr>
          <a:lstStyle/>
          <a:p>
            <a:r>
              <a:rPr lang="en-GB" dirty="0"/>
              <a:t>Heading – Bold 28pt Navy</a:t>
            </a:r>
            <a:endParaRPr lang="en-US" dirty="0"/>
          </a:p>
        </p:txBody>
      </p:sp>
      <p:sp>
        <p:nvSpPr>
          <p:cNvPr id="3" name="Text Placeholder 2">
            <a:extLst>
              <a:ext uri="{FF2B5EF4-FFF2-40B4-BE49-F238E27FC236}">
                <a16:creationId xmlns:a16="http://schemas.microsoft.com/office/drawing/2014/main" id="{D75D9C4F-8F74-43E3-B25E-08A707F31071}"/>
              </a:ext>
            </a:extLst>
          </p:cNvPr>
          <p:cNvSpPr>
            <a:spLocks noGrp="1"/>
          </p:cNvSpPr>
          <p:nvPr>
            <p:ph type="body" idx="1"/>
          </p:nvPr>
        </p:nvSpPr>
        <p:spPr>
          <a:xfrm>
            <a:off x="442913" y="1016000"/>
            <a:ext cx="11306175" cy="54006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D6D68C0-DFA4-48CB-8584-0915A478D01E}"/>
              </a:ext>
            </a:extLst>
          </p:cNvPr>
          <p:cNvSpPr>
            <a:spLocks noGrp="1"/>
          </p:cNvSpPr>
          <p:nvPr>
            <p:ph type="sldNum" sz="quarter" idx="4"/>
          </p:nvPr>
        </p:nvSpPr>
        <p:spPr>
          <a:xfrm>
            <a:off x="11353800" y="6416674"/>
            <a:ext cx="838200" cy="441325"/>
          </a:xfrm>
          <a:prstGeom prst="rect">
            <a:avLst/>
          </a:prstGeom>
        </p:spPr>
        <p:txBody>
          <a:bodyPr vert="horz" lIns="91440" tIns="0" rIns="91440" bIns="0" rtlCol="0" anchor="ctr"/>
          <a:lstStyle>
            <a:lvl1pPr algn="r">
              <a:defRPr sz="1400" b="1">
                <a:solidFill>
                  <a:schemeClr val="bg1"/>
                </a:solidFill>
              </a:defRPr>
            </a:lvl1pPr>
          </a:lstStyle>
          <a:p>
            <a:fld id="{B2232E3F-9E9C-46F0-80CA-939385F2D4CD}" type="slidenum">
              <a:rPr lang="en-US" smtClean="0"/>
              <a:pPr/>
              <a:t>‹#›</a:t>
            </a:fld>
            <a:endParaRPr lang="en-US"/>
          </a:p>
        </p:txBody>
      </p:sp>
    </p:spTree>
    <p:extLst>
      <p:ext uri="{BB962C8B-B14F-4D97-AF65-F5344CB8AC3E}">
        <p14:creationId xmlns:p14="http://schemas.microsoft.com/office/powerpoint/2010/main" val="3786708244"/>
      </p:ext>
    </p:extLst>
  </p:cSld>
  <p:clrMap bg1="lt1" tx1="dk1" bg2="lt2" tx2="dk2" accent1="accent1" accent2="accent2" accent3="accent3" accent4="accent4" accent5="accent5" accent6="accent6" hlink="hlink" folHlink="folHlink"/>
  <p:sldLayoutIdLst>
    <p:sldLayoutId id="2147483711" r:id="rId1"/>
    <p:sldLayoutId id="2147483693" r:id="rId2"/>
    <p:sldLayoutId id="2147483712" r:id="rId3"/>
    <p:sldLayoutId id="2147483713" r:id="rId4"/>
    <p:sldLayoutId id="2147483714" r:id="rId5"/>
    <p:sldLayoutId id="2147483715" r:id="rId6"/>
    <p:sldLayoutId id="2147483716" r:id="rId7"/>
    <p:sldLayoutId id="2147483717" r:id="rId8"/>
    <p:sldLayoutId id="2147483697" r:id="rId9"/>
    <p:sldLayoutId id="2147483718" r:id="rId10"/>
    <p:sldLayoutId id="2147483699" r:id="rId11"/>
    <p:sldLayoutId id="2147483721" r:id="rId12"/>
    <p:sldLayoutId id="2147483719" r:id="rId13"/>
    <p:sldLayoutId id="2147483720" r:id="rId14"/>
    <p:sldLayoutId id="2147483722" r:id="rId15"/>
    <p:sldLayoutId id="2147483723" r:id="rId16"/>
    <p:sldLayoutId id="2147483724" r:id="rId17"/>
    <p:sldLayoutId id="2147483725" r:id="rId18"/>
    <p:sldLayoutId id="2147483726" r:id="rId19"/>
    <p:sldLayoutId id="2147483727" r:id="rId20"/>
    <p:sldLayoutId id="2147483728" r:id="rId21"/>
    <p:sldLayoutId id="2147483729" r:id="rId22"/>
    <p:sldLayoutId id="2147483730" r:id="rId23"/>
    <p:sldLayoutId id="2147483694" r:id="rId24"/>
    <p:sldLayoutId id="2147483695" r:id="rId25"/>
    <p:sldLayoutId id="2147483731" r:id="rId26"/>
    <p:sldLayoutId id="2147483685" r:id="rId27"/>
    <p:sldLayoutId id="2147483708" r:id="rId28"/>
  </p:sldLayoutIdLst>
  <p:hf hdr="0" ftr="0" dt="0"/>
  <p:txStyles>
    <p:titleStyle>
      <a:lvl1pPr algn="l" defTabSz="914400" rtl="0" eaLnBrk="1" latinLnBrk="0" hangingPunct="1">
        <a:lnSpc>
          <a:spcPct val="90000"/>
        </a:lnSpc>
        <a:spcBef>
          <a:spcPct val="0"/>
        </a:spcBef>
        <a:buNone/>
        <a:defRPr sz="2800" b="1" kern="120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600"/>
        </a:spcAft>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spcAft>
          <a:spcPts val="600"/>
        </a:spcAft>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spcAft>
          <a:spcPts val="600"/>
        </a:spcAft>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spcAft>
          <a:spcPts val="600"/>
        </a:spcAft>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spcAft>
          <a:spcPts val="60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79" userDrawn="1">
          <p15:clr>
            <a:srgbClr val="F26B43"/>
          </p15:clr>
        </p15:guide>
        <p15:guide id="2" pos="7401" userDrawn="1">
          <p15:clr>
            <a:srgbClr val="F26B43"/>
          </p15:clr>
        </p15:guide>
        <p15:guide id="3" orient="horz" pos="278" userDrawn="1">
          <p15:clr>
            <a:srgbClr val="F26B43"/>
          </p15:clr>
        </p15:guide>
        <p15:guide id="4" orient="horz" pos="4042" userDrawn="1">
          <p15:clr>
            <a:srgbClr val="F26B43"/>
          </p15:clr>
        </p15:guide>
        <p15:guide id="5" orient="horz" pos="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image" Target="../media/image8.png"/><Relationship Id="rId3" Type="http://schemas.openxmlformats.org/officeDocument/2006/relationships/hyperlink" Target="https://wearerelish.com/" TargetMode="External"/><Relationship Id="rId7" Type="http://schemas.openxmlformats.org/officeDocument/2006/relationships/image" Target="../media/image6.png"/><Relationship Id="rId12" Type="http://schemas.openxmlformats.org/officeDocument/2006/relationships/hyperlink" Target="https://www.linkedin.com/company/relish-research" TargetMode="External"/><Relationship Id="rId2" Type="http://schemas.openxmlformats.org/officeDocument/2006/relationships/hyperlink" Target="mailto:oliver@wearerelish.com" TargetMode="External"/><Relationship Id="rId1" Type="http://schemas.openxmlformats.org/officeDocument/2006/relationships/slideLayout" Target="../slideLayouts/slideLayout28.xml"/><Relationship Id="rId6" Type="http://schemas.openxmlformats.org/officeDocument/2006/relationships/hyperlink" Target="https://twitter.com/wearerelish" TargetMode="External"/><Relationship Id="rId11" Type="http://schemas.microsoft.com/office/2007/relationships/hdphoto" Target="../media/hdphoto3.wdp"/><Relationship Id="rId5" Type="http://schemas.microsoft.com/office/2007/relationships/hdphoto" Target="../media/hdphoto1.wdp"/><Relationship Id="rId15" Type="http://schemas.openxmlformats.org/officeDocument/2006/relationships/image" Target="../media/image9.png"/><Relationship Id="rId10"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hyperlink" Target="https://www.instagram.com/weare_relish/" TargetMode="External"/><Relationship Id="rId14" Type="http://schemas.microsoft.com/office/2007/relationships/hdphoto" Target="../media/hdphoto4.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DC27DD3B-F0D4-554F-92CD-7F6B92011D49}"/>
              </a:ext>
            </a:extLst>
          </p:cNvPr>
          <p:cNvSpPr>
            <a:spLocks noGrp="1"/>
          </p:cNvSpPr>
          <p:nvPr>
            <p:ph type="ctrTitle"/>
          </p:nvPr>
        </p:nvSpPr>
        <p:spPr>
          <a:xfrm>
            <a:off x="442913" y="1136479"/>
            <a:ext cx="4968183" cy="1376513"/>
          </a:xfrm>
        </p:spPr>
        <p:txBody>
          <a:bodyPr/>
          <a:lstStyle/>
          <a:p>
            <a:r>
              <a:rPr lang="en-GB" dirty="0"/>
              <a:t>Customer Immersion Day</a:t>
            </a:r>
          </a:p>
        </p:txBody>
      </p:sp>
      <p:sp>
        <p:nvSpPr>
          <p:cNvPr id="19" name="Text Placeholder 18">
            <a:extLst>
              <a:ext uri="{FF2B5EF4-FFF2-40B4-BE49-F238E27FC236}">
                <a16:creationId xmlns:a16="http://schemas.microsoft.com/office/drawing/2014/main" id="{A7BC4053-B22F-B04F-A450-D5F14386CE68}"/>
              </a:ext>
            </a:extLst>
          </p:cNvPr>
          <p:cNvSpPr>
            <a:spLocks noGrp="1"/>
          </p:cNvSpPr>
          <p:nvPr>
            <p:ph type="body" sz="quarter" idx="10"/>
          </p:nvPr>
        </p:nvSpPr>
        <p:spPr>
          <a:xfrm>
            <a:off x="442913" y="3764387"/>
            <a:ext cx="3616469" cy="567811"/>
          </a:xfrm>
        </p:spPr>
        <p:txBody>
          <a:bodyPr/>
          <a:lstStyle/>
          <a:p>
            <a:r>
              <a:rPr lang="en-GB" dirty="0"/>
              <a:t>June 2022</a:t>
            </a:r>
          </a:p>
        </p:txBody>
      </p:sp>
      <p:pic>
        <p:nvPicPr>
          <p:cNvPr id="4" name="Picture Placeholder 3">
            <a:extLst>
              <a:ext uri="{FF2B5EF4-FFF2-40B4-BE49-F238E27FC236}">
                <a16:creationId xmlns:a16="http://schemas.microsoft.com/office/drawing/2014/main" id="{8C6B809F-8C0E-4192-B9A4-BBA9260F95C6}"/>
              </a:ext>
            </a:extLst>
          </p:cNvPr>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rcRect/>
          <a:stretch>
            <a:fillRect/>
          </a:stretch>
        </p:blipFill>
        <p:spPr/>
      </p:pic>
      <p:sp>
        <p:nvSpPr>
          <p:cNvPr id="18" name="Subtitle 17">
            <a:extLst>
              <a:ext uri="{FF2B5EF4-FFF2-40B4-BE49-F238E27FC236}">
                <a16:creationId xmlns:a16="http://schemas.microsoft.com/office/drawing/2014/main" id="{43340E90-46AF-1B49-935D-3DF6C88E1EC8}"/>
              </a:ext>
            </a:extLst>
          </p:cNvPr>
          <p:cNvSpPr>
            <a:spLocks noGrp="1"/>
          </p:cNvSpPr>
          <p:nvPr>
            <p:ph type="subTitle" idx="1"/>
          </p:nvPr>
        </p:nvSpPr>
        <p:spPr>
          <a:xfrm>
            <a:off x="442912" y="2692912"/>
            <a:ext cx="4968183" cy="1071475"/>
          </a:xfrm>
        </p:spPr>
        <p:txBody>
          <a:bodyPr/>
          <a:lstStyle/>
          <a:p>
            <a:r>
              <a:rPr lang="en-GB" dirty="0"/>
              <a:t>Themes emerging and implications for DCWW</a:t>
            </a:r>
          </a:p>
        </p:txBody>
      </p:sp>
    </p:spTree>
    <p:extLst>
      <p:ext uri="{BB962C8B-B14F-4D97-AF65-F5344CB8AC3E}">
        <p14:creationId xmlns:p14="http://schemas.microsoft.com/office/powerpoint/2010/main" val="1031803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104363F-C9FF-49E0-A827-D35D0D4A824F}"/>
              </a:ext>
            </a:extLst>
          </p:cNvPr>
          <p:cNvSpPr>
            <a:spLocks noGrp="1"/>
          </p:cNvSpPr>
          <p:nvPr>
            <p:ph type="sldNum" sz="quarter" idx="36"/>
          </p:nvPr>
        </p:nvSpPr>
        <p:spPr/>
        <p:txBody>
          <a:bodyPr/>
          <a:lstStyle/>
          <a:p>
            <a:fld id="{092066E3-CA02-4CFD-B2F6-56999925DBAC}" type="slidenum">
              <a:rPr lang="en-US" smtClean="0"/>
              <a:pPr/>
              <a:t>2</a:t>
            </a:fld>
            <a:endParaRPr lang="en-US" dirty="0"/>
          </a:p>
        </p:txBody>
      </p:sp>
      <p:sp>
        <p:nvSpPr>
          <p:cNvPr id="3" name="Title 2">
            <a:extLst>
              <a:ext uri="{FF2B5EF4-FFF2-40B4-BE49-F238E27FC236}">
                <a16:creationId xmlns:a16="http://schemas.microsoft.com/office/drawing/2014/main" id="{9ACEE9EA-417A-45DF-B44C-1B6282E6D037}"/>
              </a:ext>
            </a:extLst>
          </p:cNvPr>
          <p:cNvSpPr>
            <a:spLocks noGrp="1"/>
          </p:cNvSpPr>
          <p:nvPr>
            <p:ph type="title"/>
          </p:nvPr>
        </p:nvSpPr>
        <p:spPr/>
        <p:txBody>
          <a:bodyPr>
            <a:normAutofit/>
          </a:bodyPr>
          <a:lstStyle/>
          <a:p>
            <a:r>
              <a:rPr lang="en-GB" sz="3600" dirty="0"/>
              <a:t>Zoom-based customer immersion day for the Board, SLT and CCG</a:t>
            </a:r>
          </a:p>
        </p:txBody>
      </p:sp>
      <p:pic>
        <p:nvPicPr>
          <p:cNvPr id="6" name="Picture Placeholder 5">
            <a:extLst>
              <a:ext uri="{FF2B5EF4-FFF2-40B4-BE49-F238E27FC236}">
                <a16:creationId xmlns:a16="http://schemas.microsoft.com/office/drawing/2014/main" id="{C62A8986-A6EF-41B1-9C69-F88EAE007AB6}"/>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14302" b="14302"/>
          <a:stretch>
            <a:fillRect/>
          </a:stretch>
        </p:blipFill>
        <p:spPr/>
      </p:pic>
      <p:sp>
        <p:nvSpPr>
          <p:cNvPr id="7" name="TextBox 6">
            <a:extLst>
              <a:ext uri="{FF2B5EF4-FFF2-40B4-BE49-F238E27FC236}">
                <a16:creationId xmlns:a16="http://schemas.microsoft.com/office/drawing/2014/main" id="{0AF4C686-72ED-40FB-8637-2BE374A414D7}"/>
              </a:ext>
            </a:extLst>
          </p:cNvPr>
          <p:cNvSpPr txBox="1"/>
          <p:nvPr/>
        </p:nvSpPr>
        <p:spPr>
          <a:xfrm>
            <a:off x="442912" y="3222171"/>
            <a:ext cx="7259773" cy="2481532"/>
          </a:xfrm>
          <a:prstGeom prst="rect">
            <a:avLst/>
          </a:prstGeom>
          <a:noFill/>
        </p:spPr>
        <p:txBody>
          <a:bodyPr wrap="square" rtlCol="0">
            <a:noAutofit/>
          </a:bodyPr>
          <a:lstStyle/>
          <a:p>
            <a:pPr algn="l">
              <a:lnSpc>
                <a:spcPct val="110000"/>
              </a:lnSpc>
              <a:spcAft>
                <a:spcPts val="600"/>
              </a:spcAft>
            </a:pPr>
            <a:r>
              <a:rPr lang="en-GB" sz="2400" dirty="0"/>
              <a:t>15 customers plus 19 DCWW/CCG senior attendees</a:t>
            </a:r>
          </a:p>
          <a:p>
            <a:pPr marL="342900" indent="-342900" algn="l">
              <a:lnSpc>
                <a:spcPct val="110000"/>
              </a:lnSpc>
              <a:spcAft>
                <a:spcPts val="600"/>
              </a:spcAft>
              <a:buFont typeface="Arial" panose="020B0604020202020204" pitchFamily="34" charset="0"/>
              <a:buChar char="•"/>
            </a:pPr>
            <a:r>
              <a:rPr lang="en-GB" dirty="0"/>
              <a:t>Customers recruited from longitudinal panel run by Relish</a:t>
            </a:r>
          </a:p>
          <a:p>
            <a:pPr algn="l">
              <a:lnSpc>
                <a:spcPct val="110000"/>
              </a:lnSpc>
              <a:spcAft>
                <a:spcPts val="600"/>
              </a:spcAft>
            </a:pPr>
            <a:endParaRPr lang="en-GB" sz="1600" dirty="0"/>
          </a:p>
          <a:p>
            <a:pPr algn="l">
              <a:lnSpc>
                <a:spcPct val="110000"/>
              </a:lnSpc>
              <a:spcAft>
                <a:spcPts val="600"/>
              </a:spcAft>
            </a:pPr>
            <a:r>
              <a:rPr lang="en-GB" sz="2400" dirty="0"/>
              <a:t>4 x themed 45 minute discussion groups:</a:t>
            </a:r>
          </a:p>
          <a:p>
            <a:pPr marL="285750" indent="-285750" algn="l">
              <a:lnSpc>
                <a:spcPct val="110000"/>
              </a:lnSpc>
              <a:spcAft>
                <a:spcPts val="600"/>
              </a:spcAft>
              <a:buFont typeface="Arial" panose="020B0604020202020204" pitchFamily="34" charset="0"/>
              <a:buChar char="•"/>
            </a:pPr>
            <a:r>
              <a:rPr lang="en-GB" dirty="0"/>
              <a:t>Safe and high quality drinking water, and great customer service</a:t>
            </a:r>
          </a:p>
          <a:p>
            <a:pPr marL="285750" indent="-285750" algn="l">
              <a:lnSpc>
                <a:spcPct val="110000"/>
              </a:lnSpc>
              <a:spcAft>
                <a:spcPts val="600"/>
              </a:spcAft>
              <a:buFont typeface="Arial" panose="020B0604020202020204" pitchFamily="34" charset="0"/>
              <a:buChar char="•"/>
            </a:pPr>
            <a:r>
              <a:rPr lang="en-GB" dirty="0"/>
              <a:t>Reliable water supply in the short and long term</a:t>
            </a:r>
          </a:p>
          <a:p>
            <a:pPr marL="285750" indent="-285750" algn="l">
              <a:lnSpc>
                <a:spcPct val="110000"/>
              </a:lnSpc>
              <a:spcAft>
                <a:spcPts val="600"/>
              </a:spcAft>
              <a:buFont typeface="Arial" panose="020B0604020202020204" pitchFamily="34" charset="0"/>
              <a:buChar char="•"/>
            </a:pPr>
            <a:r>
              <a:rPr lang="en-GB" dirty="0"/>
              <a:t>Protecting and improving the environment</a:t>
            </a:r>
          </a:p>
          <a:p>
            <a:pPr marL="285750" indent="-285750" algn="l">
              <a:lnSpc>
                <a:spcPct val="110000"/>
              </a:lnSpc>
              <a:spcAft>
                <a:spcPts val="600"/>
              </a:spcAft>
              <a:buFont typeface="Arial" panose="020B0604020202020204" pitchFamily="34" charset="0"/>
              <a:buChar char="•"/>
            </a:pPr>
            <a:r>
              <a:rPr lang="en-GB" dirty="0"/>
              <a:t>Billing and affordability</a:t>
            </a:r>
          </a:p>
          <a:p>
            <a:pPr algn="l">
              <a:lnSpc>
                <a:spcPct val="110000"/>
              </a:lnSpc>
              <a:spcAft>
                <a:spcPts val="600"/>
              </a:spcAft>
            </a:pPr>
            <a:endParaRPr lang="en-GB" dirty="0"/>
          </a:p>
          <a:p>
            <a:pPr algn="l">
              <a:lnSpc>
                <a:spcPct val="110000"/>
              </a:lnSpc>
              <a:spcAft>
                <a:spcPts val="600"/>
              </a:spcAft>
            </a:pPr>
            <a:endParaRPr lang="en-GB" dirty="0"/>
          </a:p>
        </p:txBody>
      </p:sp>
    </p:spTree>
    <p:extLst>
      <p:ext uri="{BB962C8B-B14F-4D97-AF65-F5344CB8AC3E}">
        <p14:creationId xmlns:p14="http://schemas.microsoft.com/office/powerpoint/2010/main" val="1548336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40F9B6-2A76-41F6-80D4-65151DE60041}"/>
              </a:ext>
            </a:extLst>
          </p:cNvPr>
          <p:cNvSpPr>
            <a:spLocks noGrp="1"/>
          </p:cNvSpPr>
          <p:nvPr>
            <p:ph type="sldNum" sz="quarter" idx="12"/>
          </p:nvPr>
        </p:nvSpPr>
        <p:spPr/>
        <p:txBody>
          <a:bodyPr/>
          <a:lstStyle/>
          <a:p>
            <a:fld id="{092066E3-CA02-4CFD-B2F6-56999925DBAC}" type="slidenum">
              <a:rPr lang="en-US" smtClean="0"/>
              <a:pPr/>
              <a:t>3</a:t>
            </a:fld>
            <a:endParaRPr lang="en-US" dirty="0"/>
          </a:p>
        </p:txBody>
      </p:sp>
      <p:sp>
        <p:nvSpPr>
          <p:cNvPr id="3" name="Text Placeholder 2">
            <a:extLst>
              <a:ext uri="{FF2B5EF4-FFF2-40B4-BE49-F238E27FC236}">
                <a16:creationId xmlns:a16="http://schemas.microsoft.com/office/drawing/2014/main" id="{E64F9862-6EFE-48E8-B6B4-10B26F244017}"/>
              </a:ext>
            </a:extLst>
          </p:cNvPr>
          <p:cNvSpPr>
            <a:spLocks noGrp="1"/>
          </p:cNvSpPr>
          <p:nvPr>
            <p:ph type="body" sz="quarter" idx="14"/>
          </p:nvPr>
        </p:nvSpPr>
        <p:spPr/>
        <p:txBody>
          <a:bodyPr/>
          <a:lstStyle/>
          <a:p>
            <a:r>
              <a:rPr lang="en-GB" dirty="0"/>
              <a:t>Content of this summary report</a:t>
            </a:r>
          </a:p>
        </p:txBody>
      </p:sp>
      <p:sp>
        <p:nvSpPr>
          <p:cNvPr id="4" name="Picture Placeholder 3">
            <a:extLst>
              <a:ext uri="{FF2B5EF4-FFF2-40B4-BE49-F238E27FC236}">
                <a16:creationId xmlns:a16="http://schemas.microsoft.com/office/drawing/2014/main" id="{15B4853E-5A87-4618-8DA6-373733ED6857}"/>
              </a:ext>
            </a:extLst>
          </p:cNvPr>
          <p:cNvSpPr>
            <a:spLocks noGrp="1"/>
          </p:cNvSpPr>
          <p:nvPr>
            <p:ph type="pic" sz="quarter" idx="42"/>
          </p:nvPr>
        </p:nvSpPr>
        <p:spPr/>
      </p:sp>
      <p:sp>
        <p:nvSpPr>
          <p:cNvPr id="6" name="Text Placeholder 5">
            <a:extLst>
              <a:ext uri="{FF2B5EF4-FFF2-40B4-BE49-F238E27FC236}">
                <a16:creationId xmlns:a16="http://schemas.microsoft.com/office/drawing/2014/main" id="{C267B8E0-7AF5-4A51-ABC6-03917BE840D5}"/>
              </a:ext>
            </a:extLst>
          </p:cNvPr>
          <p:cNvSpPr>
            <a:spLocks noGrp="1"/>
          </p:cNvSpPr>
          <p:nvPr>
            <p:ph type="body" sz="quarter" idx="13"/>
          </p:nvPr>
        </p:nvSpPr>
        <p:spPr>
          <a:xfrm>
            <a:off x="357097" y="2302880"/>
            <a:ext cx="4868045" cy="4157002"/>
          </a:xfrm>
        </p:spPr>
        <p:txBody>
          <a:bodyPr/>
          <a:lstStyle/>
          <a:p>
            <a:r>
              <a:rPr lang="en-GB" dirty="0"/>
              <a:t>Please note that this document has been produced to summarise the discussions of the Board, SLT and CCG members taking part in the customer immersion day during the 4pm wrap-up meeting on 27</a:t>
            </a:r>
            <a:r>
              <a:rPr lang="en-GB" baseline="30000" dirty="0"/>
              <a:t>th</a:t>
            </a:r>
            <a:r>
              <a:rPr lang="en-GB" dirty="0"/>
              <a:t> June 2022.  What is written in this document should not be read as insights from research – though much of it supports existing research findings and can in due course be viewed alongside results of research currently being taken on the DCWW long term ambitions. </a:t>
            </a:r>
          </a:p>
        </p:txBody>
      </p:sp>
      <p:pic>
        <p:nvPicPr>
          <p:cNvPr id="12" name="Picture Placeholder 11">
            <a:extLst>
              <a:ext uri="{FF2B5EF4-FFF2-40B4-BE49-F238E27FC236}">
                <a16:creationId xmlns:a16="http://schemas.microsoft.com/office/drawing/2014/main" id="{7461EC17-420B-4022-92F3-DA7D021113F9}"/>
              </a:ext>
            </a:extLst>
          </p:cNvPr>
          <p:cNvPicPr>
            <a:picLocks noGrp="1" noChangeAspect="1"/>
          </p:cNvPicPr>
          <p:nvPr>
            <p:ph type="pic" sz="quarter" idx="43"/>
          </p:nvPr>
        </p:nvPicPr>
        <p:blipFill>
          <a:blip r:embed="rId2">
            <a:extLst>
              <a:ext uri="{28A0092B-C50C-407E-A947-70E740481C1C}">
                <a14:useLocalDpi xmlns:a14="http://schemas.microsoft.com/office/drawing/2010/main" val="0"/>
              </a:ext>
            </a:extLst>
          </a:blip>
          <a:srcRect l="196" r="196"/>
          <a:stretch>
            <a:fillRect/>
          </a:stretch>
        </p:blipFill>
        <p:spPr/>
      </p:pic>
    </p:spTree>
    <p:extLst>
      <p:ext uri="{BB962C8B-B14F-4D97-AF65-F5344CB8AC3E}">
        <p14:creationId xmlns:p14="http://schemas.microsoft.com/office/powerpoint/2010/main" val="3549693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0CAA44-E2F1-4162-BF50-31079B1FF0ED}"/>
              </a:ext>
            </a:extLst>
          </p:cNvPr>
          <p:cNvSpPr>
            <a:spLocks noGrp="1"/>
          </p:cNvSpPr>
          <p:nvPr>
            <p:ph type="sldNum" sz="quarter" idx="12"/>
          </p:nvPr>
        </p:nvSpPr>
        <p:spPr/>
        <p:txBody>
          <a:bodyPr/>
          <a:lstStyle/>
          <a:p>
            <a:fld id="{092066E3-CA02-4CFD-B2F6-56999925DBAC}" type="slidenum">
              <a:rPr lang="en-US" smtClean="0"/>
              <a:pPr/>
              <a:t>4</a:t>
            </a:fld>
            <a:endParaRPr lang="en-US" dirty="0"/>
          </a:p>
        </p:txBody>
      </p:sp>
      <p:sp>
        <p:nvSpPr>
          <p:cNvPr id="20" name="Title 19">
            <a:extLst>
              <a:ext uri="{FF2B5EF4-FFF2-40B4-BE49-F238E27FC236}">
                <a16:creationId xmlns:a16="http://schemas.microsoft.com/office/drawing/2014/main" id="{71AB0B1A-B750-2F4F-B745-DDB1DCA1AB43}"/>
              </a:ext>
            </a:extLst>
          </p:cNvPr>
          <p:cNvSpPr>
            <a:spLocks noGrp="1"/>
          </p:cNvSpPr>
          <p:nvPr>
            <p:ph type="title"/>
          </p:nvPr>
        </p:nvSpPr>
        <p:spPr/>
        <p:txBody>
          <a:bodyPr>
            <a:normAutofit/>
          </a:bodyPr>
          <a:lstStyle/>
          <a:p>
            <a:r>
              <a:rPr lang="en-GB" dirty="0"/>
              <a:t>Billing and affordability</a:t>
            </a:r>
          </a:p>
        </p:txBody>
      </p:sp>
      <p:sp>
        <p:nvSpPr>
          <p:cNvPr id="5" name="TextBox 4">
            <a:extLst>
              <a:ext uri="{FF2B5EF4-FFF2-40B4-BE49-F238E27FC236}">
                <a16:creationId xmlns:a16="http://schemas.microsoft.com/office/drawing/2014/main" id="{538517C6-D053-4791-B455-9303C51258B6}"/>
              </a:ext>
            </a:extLst>
          </p:cNvPr>
          <p:cNvSpPr txBox="1"/>
          <p:nvPr/>
        </p:nvSpPr>
        <p:spPr>
          <a:xfrm>
            <a:off x="442911" y="1086168"/>
            <a:ext cx="4956403" cy="749846"/>
          </a:xfrm>
          <a:prstGeom prst="rect">
            <a:avLst/>
          </a:prstGeom>
          <a:noFill/>
        </p:spPr>
        <p:txBody>
          <a:bodyPr wrap="square" lIns="90000" rtlCol="0" anchor="t" anchorCtr="0">
            <a:noAutofit/>
          </a:bodyPr>
          <a:lstStyle/>
          <a:p>
            <a:pPr>
              <a:lnSpc>
                <a:spcPct val="130000"/>
              </a:lnSpc>
            </a:pPr>
            <a:r>
              <a:rPr lang="en-GB" sz="1600" b="1" i="1" dirty="0">
                <a:solidFill>
                  <a:schemeClr val="accent2"/>
                </a:solidFill>
                <a:cs typeface="Arial" panose="020B0604020202020204" pitchFamily="34" charset="0"/>
              </a:rPr>
              <a:t>Themes emerging from the immersion day</a:t>
            </a:r>
          </a:p>
        </p:txBody>
      </p:sp>
      <p:sp>
        <p:nvSpPr>
          <p:cNvPr id="7" name="TextBox 6">
            <a:extLst>
              <a:ext uri="{FF2B5EF4-FFF2-40B4-BE49-F238E27FC236}">
                <a16:creationId xmlns:a16="http://schemas.microsoft.com/office/drawing/2014/main" id="{EBCBF379-FC37-4E29-A3A0-2BA33B05BA39}"/>
              </a:ext>
            </a:extLst>
          </p:cNvPr>
          <p:cNvSpPr txBox="1"/>
          <p:nvPr/>
        </p:nvSpPr>
        <p:spPr>
          <a:xfrm>
            <a:off x="6553201" y="1086168"/>
            <a:ext cx="3855110" cy="749846"/>
          </a:xfrm>
          <a:prstGeom prst="rect">
            <a:avLst/>
          </a:prstGeom>
          <a:noFill/>
        </p:spPr>
        <p:txBody>
          <a:bodyPr wrap="square" lIns="90000" rtlCol="0" anchor="t" anchorCtr="0">
            <a:noAutofit/>
          </a:bodyPr>
          <a:lstStyle/>
          <a:p>
            <a:pPr>
              <a:lnSpc>
                <a:spcPct val="130000"/>
              </a:lnSpc>
            </a:pPr>
            <a:r>
              <a:rPr lang="en-GB" sz="1600" b="1" i="1" dirty="0">
                <a:solidFill>
                  <a:schemeClr val="accent2"/>
                </a:solidFill>
                <a:cs typeface="Arial" panose="020B0604020202020204" pitchFamily="34" charset="0"/>
              </a:rPr>
              <a:t>Implications for Welsh Water?</a:t>
            </a:r>
          </a:p>
        </p:txBody>
      </p:sp>
      <p:sp>
        <p:nvSpPr>
          <p:cNvPr id="8" name="Rectangle 7">
            <a:extLst>
              <a:ext uri="{FF2B5EF4-FFF2-40B4-BE49-F238E27FC236}">
                <a16:creationId xmlns:a16="http://schemas.microsoft.com/office/drawing/2014/main" id="{65F43598-E85C-440E-9A4F-D01CAFD4A0CF}"/>
              </a:ext>
            </a:extLst>
          </p:cNvPr>
          <p:cNvSpPr/>
          <p:nvPr/>
        </p:nvSpPr>
        <p:spPr>
          <a:xfrm>
            <a:off x="442911" y="1095375"/>
            <a:ext cx="5304746" cy="51749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D6A1663D-2CBC-4286-9111-3B4EDA241FD3}"/>
              </a:ext>
            </a:extLst>
          </p:cNvPr>
          <p:cNvSpPr/>
          <p:nvPr/>
        </p:nvSpPr>
        <p:spPr>
          <a:xfrm>
            <a:off x="6444343" y="1095375"/>
            <a:ext cx="5246472" cy="51749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12FB8F05-7DF8-49AB-941C-BA68B21A1A8A}"/>
              </a:ext>
            </a:extLst>
          </p:cNvPr>
          <p:cNvSpPr txBox="1"/>
          <p:nvPr/>
        </p:nvSpPr>
        <p:spPr>
          <a:xfrm>
            <a:off x="553192" y="1589725"/>
            <a:ext cx="5051489" cy="4412609"/>
          </a:xfrm>
          <a:prstGeom prst="rect">
            <a:avLst/>
          </a:prstGeom>
          <a:noFill/>
        </p:spPr>
        <p:txBody>
          <a:bodyPr wrap="square" rtlCol="0">
            <a:noAutofit/>
          </a:bodyPr>
          <a:lstStyle/>
          <a:p>
            <a:pPr marL="171450" indent="-171450">
              <a:lnSpc>
                <a:spcPct val="110000"/>
              </a:lnSpc>
              <a:spcAft>
                <a:spcPts val="600"/>
              </a:spcAft>
              <a:buFont typeface="Arial" panose="020B0604020202020204" pitchFamily="34" charset="0"/>
              <a:buChar char="•"/>
            </a:pPr>
            <a:r>
              <a:rPr lang="en-GB" sz="1200" dirty="0"/>
              <a:t>Current </a:t>
            </a:r>
            <a:r>
              <a:rPr lang="en-GB" sz="1200" b="1" dirty="0"/>
              <a:t>mood on household finances is bleak </a:t>
            </a:r>
            <a:r>
              <a:rPr lang="en-GB" sz="1200" dirty="0"/>
              <a:t>amongst customers, with no sense that things are going to get better any time soon.   This means that </a:t>
            </a:r>
            <a:r>
              <a:rPr lang="en-GB" sz="1200" b="1" dirty="0"/>
              <a:t>customers have very short term perspectives</a:t>
            </a:r>
            <a:r>
              <a:rPr lang="en-GB" sz="1200" dirty="0"/>
              <a:t> and struggle to think several years into the future. </a:t>
            </a:r>
          </a:p>
          <a:p>
            <a:pPr marL="171450" indent="-171450">
              <a:lnSpc>
                <a:spcPct val="110000"/>
              </a:lnSpc>
              <a:spcAft>
                <a:spcPts val="600"/>
              </a:spcAft>
              <a:buFont typeface="Arial" panose="020B0604020202020204" pitchFamily="34" charset="0"/>
              <a:buChar char="•"/>
            </a:pPr>
            <a:r>
              <a:rPr lang="en-GB" sz="1200" dirty="0"/>
              <a:t>We have heard from a small number of these customers a </a:t>
            </a:r>
            <a:r>
              <a:rPr lang="en-GB" sz="1200" b="1" dirty="0"/>
              <a:t>high level of anxiety and fear about the very real impact of any future bill increases </a:t>
            </a:r>
            <a:r>
              <a:rPr lang="en-GB" sz="1200" dirty="0"/>
              <a:t> - stability in billing is vital for these households. This however needs to be considered within the wider context of customers who believe that incremental increases in the water bill are necessary to improve resilience and will be dwarfed by other bill increases (e.g. energy, petrol) in a climate in which it feels like everything is currently increasing in cost. </a:t>
            </a:r>
          </a:p>
          <a:p>
            <a:pPr marL="171450" indent="-171450" algn="l">
              <a:lnSpc>
                <a:spcPct val="110000"/>
              </a:lnSpc>
              <a:spcAft>
                <a:spcPts val="600"/>
              </a:spcAft>
              <a:buFont typeface="Arial" panose="020B0604020202020204" pitchFamily="34" charset="0"/>
              <a:buChar char="•"/>
            </a:pPr>
            <a:r>
              <a:rPr lang="en-GB" sz="1200" dirty="0"/>
              <a:t>In the current economic climate, our </a:t>
            </a:r>
            <a:r>
              <a:rPr lang="en-GB" sz="1200" b="1" dirty="0"/>
              <a:t>NFP status is providing some reassurance </a:t>
            </a:r>
            <a:r>
              <a:rPr lang="en-GB" sz="1200" dirty="0"/>
              <a:t>that customers are not paying unnecessary amounts on their billing or funding profit.  Nonetheless, some have picked up on recent press around DCWW bonuses.  </a:t>
            </a:r>
          </a:p>
          <a:p>
            <a:pPr marL="171450" indent="-171450">
              <a:lnSpc>
                <a:spcPct val="110000"/>
              </a:lnSpc>
              <a:spcAft>
                <a:spcPts val="600"/>
              </a:spcAft>
              <a:buFont typeface="Arial" panose="020B0604020202020204" pitchFamily="34" charset="0"/>
              <a:buChar char="•"/>
            </a:pPr>
            <a:r>
              <a:rPr lang="en-GB" sz="1200" dirty="0"/>
              <a:t>There is often a </a:t>
            </a:r>
            <a:r>
              <a:rPr lang="en-GB" sz="1200" b="1" dirty="0"/>
              <a:t>lack of understanding, even amongst more informed customers, of the magnitude of investment required </a:t>
            </a:r>
            <a:r>
              <a:rPr lang="en-GB" sz="1200" dirty="0"/>
              <a:t>in water infrastructure.</a:t>
            </a:r>
          </a:p>
          <a:p>
            <a:pPr marL="171450" indent="-171450">
              <a:lnSpc>
                <a:spcPct val="110000"/>
              </a:lnSpc>
              <a:spcAft>
                <a:spcPts val="600"/>
              </a:spcAft>
              <a:buFont typeface="Arial" panose="020B0604020202020204" pitchFamily="34" charset="0"/>
              <a:buChar char="•"/>
            </a:pPr>
            <a:r>
              <a:rPr lang="en-GB" sz="1200" dirty="0"/>
              <a:t>Customers want </a:t>
            </a:r>
            <a:r>
              <a:rPr lang="en-GB" sz="1200" b="1" dirty="0"/>
              <a:t>more proactive explanation and justification of what is behind any increases </a:t>
            </a:r>
            <a:r>
              <a:rPr lang="en-GB" sz="1200" dirty="0"/>
              <a:t>in future billing. </a:t>
            </a:r>
          </a:p>
          <a:p>
            <a:pPr marL="285750" indent="-285750" algn="l">
              <a:lnSpc>
                <a:spcPct val="110000"/>
              </a:lnSpc>
              <a:spcAft>
                <a:spcPts val="600"/>
              </a:spcAft>
              <a:buFont typeface="Arial" panose="020B0604020202020204" pitchFamily="34" charset="0"/>
              <a:buChar char="•"/>
            </a:pPr>
            <a:endParaRPr lang="en-GB" sz="1200" dirty="0"/>
          </a:p>
        </p:txBody>
      </p:sp>
      <p:sp>
        <p:nvSpPr>
          <p:cNvPr id="14" name="TextBox 13">
            <a:extLst>
              <a:ext uri="{FF2B5EF4-FFF2-40B4-BE49-F238E27FC236}">
                <a16:creationId xmlns:a16="http://schemas.microsoft.com/office/drawing/2014/main" id="{2C9095B9-D64F-4606-BE6A-6E74BA54FA33}"/>
              </a:ext>
            </a:extLst>
          </p:cNvPr>
          <p:cNvSpPr txBox="1"/>
          <p:nvPr/>
        </p:nvSpPr>
        <p:spPr>
          <a:xfrm>
            <a:off x="6649710" y="1589725"/>
            <a:ext cx="4878261" cy="4351832"/>
          </a:xfrm>
          <a:prstGeom prst="rect">
            <a:avLst/>
          </a:prstGeom>
          <a:noFill/>
        </p:spPr>
        <p:txBody>
          <a:bodyPr wrap="square">
            <a:spAutoFit/>
          </a:bodyPr>
          <a:lstStyle/>
          <a:p>
            <a:pPr marL="285750" indent="-285750" algn="l">
              <a:lnSpc>
                <a:spcPct val="110000"/>
              </a:lnSpc>
              <a:spcAft>
                <a:spcPts val="600"/>
              </a:spcAft>
              <a:buFont typeface="Arial" panose="020B0604020202020204" pitchFamily="34" charset="0"/>
              <a:buChar char="•"/>
            </a:pPr>
            <a:r>
              <a:rPr lang="en-GB" sz="1200" b="1" dirty="0"/>
              <a:t>Closely monitor affordability over the next 12-18 months </a:t>
            </a:r>
            <a:r>
              <a:rPr lang="en-GB" sz="1200" dirty="0"/>
              <a:t>to ensure we understand how customers are likely to be affected from 2025 onwards.  Previous findings on acceptance of bill increases may now be less relevant as the economic situation worsens for households.  </a:t>
            </a:r>
          </a:p>
          <a:p>
            <a:pPr marL="285750" indent="-285750" algn="l">
              <a:lnSpc>
                <a:spcPct val="110000"/>
              </a:lnSpc>
              <a:spcAft>
                <a:spcPts val="600"/>
              </a:spcAft>
              <a:buFont typeface="Arial" panose="020B0604020202020204" pitchFamily="34" charset="0"/>
              <a:buChar char="•"/>
            </a:pPr>
            <a:r>
              <a:rPr lang="en-GB" sz="1200" b="1" dirty="0"/>
              <a:t>Review eligibility criteria for social tariffs and billing support </a:t>
            </a:r>
            <a:r>
              <a:rPr lang="en-GB" sz="1200" dirty="0"/>
              <a:t>to ensure this includes those who are becoming newly financially vulnerable – internally, as well as across the water sector.</a:t>
            </a:r>
          </a:p>
          <a:p>
            <a:pPr marL="285750" indent="-285750" algn="l">
              <a:lnSpc>
                <a:spcPct val="110000"/>
              </a:lnSpc>
              <a:spcAft>
                <a:spcPts val="600"/>
              </a:spcAft>
              <a:buFont typeface="Arial" panose="020B0604020202020204" pitchFamily="34" charset="0"/>
              <a:buChar char="•"/>
            </a:pPr>
            <a:r>
              <a:rPr lang="en-GB" sz="1200" b="1" dirty="0"/>
              <a:t>Ensure customer base knows where and how to access billing help and support </a:t>
            </a:r>
            <a:r>
              <a:rPr lang="en-GB" sz="1200" dirty="0"/>
              <a:t>and what this support looks like.</a:t>
            </a:r>
          </a:p>
          <a:p>
            <a:pPr marL="285750" indent="-285750" algn="l">
              <a:lnSpc>
                <a:spcPct val="110000"/>
              </a:lnSpc>
              <a:spcAft>
                <a:spcPts val="600"/>
              </a:spcAft>
              <a:buFont typeface="Arial" panose="020B0604020202020204" pitchFamily="34" charset="0"/>
              <a:buChar char="•"/>
            </a:pPr>
            <a:r>
              <a:rPr lang="en-GB" sz="1200" b="1" dirty="0"/>
              <a:t>Recognise and build into planning the short term outlook that customers understandably have </a:t>
            </a:r>
            <a:r>
              <a:rPr lang="en-GB" sz="1200" dirty="0"/>
              <a:t>right now, capturing what matters to them today as well as asking about the future.</a:t>
            </a:r>
          </a:p>
          <a:p>
            <a:pPr marL="285750" indent="-285750" algn="l">
              <a:lnSpc>
                <a:spcPct val="110000"/>
              </a:lnSpc>
              <a:spcAft>
                <a:spcPts val="600"/>
              </a:spcAft>
              <a:buFont typeface="Arial" panose="020B0604020202020204" pitchFamily="34" charset="0"/>
              <a:buChar char="•"/>
            </a:pPr>
            <a:r>
              <a:rPr lang="en-GB" sz="1200" b="1" dirty="0"/>
              <a:t>Review how our comms strategy can help customers understand what needs to be done and the level of investment required </a:t>
            </a:r>
            <a:r>
              <a:rPr lang="en-GB" sz="1200" dirty="0"/>
              <a:t>- using channels appropriate to life stage and demographics and doing more work to understand how we can land messages when customers’ bandwidth is limited.</a:t>
            </a:r>
          </a:p>
          <a:p>
            <a:pPr marL="285750" indent="-285750" algn="l">
              <a:lnSpc>
                <a:spcPct val="110000"/>
              </a:lnSpc>
              <a:spcAft>
                <a:spcPts val="600"/>
              </a:spcAft>
              <a:buFont typeface="Arial" panose="020B0604020202020204" pitchFamily="34" charset="0"/>
              <a:buChar char="•"/>
            </a:pPr>
            <a:endParaRPr lang="en-GB" sz="1400" dirty="0"/>
          </a:p>
        </p:txBody>
      </p:sp>
      <p:sp>
        <p:nvSpPr>
          <p:cNvPr id="4" name="Isosceles Triangle 3">
            <a:extLst>
              <a:ext uri="{FF2B5EF4-FFF2-40B4-BE49-F238E27FC236}">
                <a16:creationId xmlns:a16="http://schemas.microsoft.com/office/drawing/2014/main" id="{AC098F43-06E0-42D1-B21C-14FFE58B0441}"/>
              </a:ext>
            </a:extLst>
          </p:cNvPr>
          <p:cNvSpPr/>
          <p:nvPr/>
        </p:nvSpPr>
        <p:spPr>
          <a:xfrm rot="5400000">
            <a:off x="4936671" y="3276600"/>
            <a:ext cx="2253343" cy="6313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3354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4"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0CAA44-E2F1-4162-BF50-31079B1FF0ED}"/>
              </a:ext>
            </a:extLst>
          </p:cNvPr>
          <p:cNvSpPr>
            <a:spLocks noGrp="1"/>
          </p:cNvSpPr>
          <p:nvPr>
            <p:ph type="sldNum" sz="quarter" idx="12"/>
          </p:nvPr>
        </p:nvSpPr>
        <p:spPr/>
        <p:txBody>
          <a:bodyPr/>
          <a:lstStyle/>
          <a:p>
            <a:fld id="{092066E3-CA02-4CFD-B2F6-56999925DBAC}" type="slidenum">
              <a:rPr lang="en-US" smtClean="0"/>
              <a:pPr/>
              <a:t>5</a:t>
            </a:fld>
            <a:endParaRPr lang="en-US" dirty="0"/>
          </a:p>
        </p:txBody>
      </p:sp>
      <p:sp>
        <p:nvSpPr>
          <p:cNvPr id="20" name="Title 19">
            <a:extLst>
              <a:ext uri="{FF2B5EF4-FFF2-40B4-BE49-F238E27FC236}">
                <a16:creationId xmlns:a16="http://schemas.microsoft.com/office/drawing/2014/main" id="{71AB0B1A-B750-2F4F-B745-DDB1DCA1AB43}"/>
              </a:ext>
            </a:extLst>
          </p:cNvPr>
          <p:cNvSpPr>
            <a:spLocks noGrp="1"/>
          </p:cNvSpPr>
          <p:nvPr>
            <p:ph type="title"/>
          </p:nvPr>
        </p:nvSpPr>
        <p:spPr/>
        <p:txBody>
          <a:bodyPr>
            <a:normAutofit/>
          </a:bodyPr>
          <a:lstStyle/>
          <a:p>
            <a:r>
              <a:rPr lang="en-GB" dirty="0"/>
              <a:t>Protecting and improving the environment</a:t>
            </a:r>
          </a:p>
        </p:txBody>
      </p:sp>
      <p:sp>
        <p:nvSpPr>
          <p:cNvPr id="5" name="TextBox 4">
            <a:extLst>
              <a:ext uri="{FF2B5EF4-FFF2-40B4-BE49-F238E27FC236}">
                <a16:creationId xmlns:a16="http://schemas.microsoft.com/office/drawing/2014/main" id="{538517C6-D053-4791-B455-9303C51258B6}"/>
              </a:ext>
            </a:extLst>
          </p:cNvPr>
          <p:cNvSpPr txBox="1"/>
          <p:nvPr/>
        </p:nvSpPr>
        <p:spPr>
          <a:xfrm>
            <a:off x="442911" y="1086168"/>
            <a:ext cx="4956403" cy="749846"/>
          </a:xfrm>
          <a:prstGeom prst="rect">
            <a:avLst/>
          </a:prstGeom>
          <a:noFill/>
        </p:spPr>
        <p:txBody>
          <a:bodyPr wrap="square" lIns="90000" rtlCol="0" anchor="t" anchorCtr="0">
            <a:noAutofit/>
          </a:bodyPr>
          <a:lstStyle/>
          <a:p>
            <a:pPr>
              <a:lnSpc>
                <a:spcPct val="130000"/>
              </a:lnSpc>
            </a:pPr>
            <a:r>
              <a:rPr lang="en-GB" sz="1600" b="1" i="1" dirty="0">
                <a:solidFill>
                  <a:schemeClr val="accent2"/>
                </a:solidFill>
                <a:cs typeface="Arial" panose="020B0604020202020204" pitchFamily="34" charset="0"/>
              </a:rPr>
              <a:t>Themes emerging from the immersion day</a:t>
            </a:r>
          </a:p>
        </p:txBody>
      </p:sp>
      <p:sp>
        <p:nvSpPr>
          <p:cNvPr id="7" name="TextBox 6">
            <a:extLst>
              <a:ext uri="{FF2B5EF4-FFF2-40B4-BE49-F238E27FC236}">
                <a16:creationId xmlns:a16="http://schemas.microsoft.com/office/drawing/2014/main" id="{EBCBF379-FC37-4E29-A3A0-2BA33B05BA39}"/>
              </a:ext>
            </a:extLst>
          </p:cNvPr>
          <p:cNvSpPr txBox="1"/>
          <p:nvPr/>
        </p:nvSpPr>
        <p:spPr>
          <a:xfrm>
            <a:off x="6553201" y="1086168"/>
            <a:ext cx="3855110" cy="749846"/>
          </a:xfrm>
          <a:prstGeom prst="rect">
            <a:avLst/>
          </a:prstGeom>
          <a:noFill/>
        </p:spPr>
        <p:txBody>
          <a:bodyPr wrap="square" lIns="90000" rtlCol="0" anchor="t" anchorCtr="0">
            <a:noAutofit/>
          </a:bodyPr>
          <a:lstStyle/>
          <a:p>
            <a:pPr>
              <a:lnSpc>
                <a:spcPct val="130000"/>
              </a:lnSpc>
            </a:pPr>
            <a:r>
              <a:rPr lang="en-GB" sz="1600" b="1" i="1" dirty="0">
                <a:solidFill>
                  <a:schemeClr val="accent2"/>
                </a:solidFill>
                <a:cs typeface="Arial" panose="020B0604020202020204" pitchFamily="34" charset="0"/>
              </a:rPr>
              <a:t>Implications for Welsh Water?</a:t>
            </a:r>
          </a:p>
        </p:txBody>
      </p:sp>
      <p:sp>
        <p:nvSpPr>
          <p:cNvPr id="8" name="Rectangle 7">
            <a:extLst>
              <a:ext uri="{FF2B5EF4-FFF2-40B4-BE49-F238E27FC236}">
                <a16:creationId xmlns:a16="http://schemas.microsoft.com/office/drawing/2014/main" id="{65F43598-E85C-440E-9A4F-D01CAFD4A0CF}"/>
              </a:ext>
            </a:extLst>
          </p:cNvPr>
          <p:cNvSpPr/>
          <p:nvPr/>
        </p:nvSpPr>
        <p:spPr>
          <a:xfrm>
            <a:off x="442911" y="1095375"/>
            <a:ext cx="5304746" cy="51749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D6A1663D-2CBC-4286-9111-3B4EDA241FD3}"/>
              </a:ext>
            </a:extLst>
          </p:cNvPr>
          <p:cNvSpPr/>
          <p:nvPr/>
        </p:nvSpPr>
        <p:spPr>
          <a:xfrm>
            <a:off x="6444343" y="1095375"/>
            <a:ext cx="5246472" cy="51749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12FB8F05-7DF8-49AB-941C-BA68B21A1A8A}"/>
              </a:ext>
            </a:extLst>
          </p:cNvPr>
          <p:cNvSpPr txBox="1"/>
          <p:nvPr/>
        </p:nvSpPr>
        <p:spPr>
          <a:xfrm>
            <a:off x="501186" y="1589725"/>
            <a:ext cx="5181156" cy="4412609"/>
          </a:xfrm>
          <a:prstGeom prst="rect">
            <a:avLst/>
          </a:prstGeom>
          <a:noFill/>
        </p:spPr>
        <p:txBody>
          <a:bodyPr wrap="square" rtlCol="0">
            <a:noAutofit/>
          </a:bodyPr>
          <a:lstStyle/>
          <a:p>
            <a:pPr marL="285750" indent="-285750" algn="l">
              <a:lnSpc>
                <a:spcPct val="110000"/>
              </a:lnSpc>
              <a:spcAft>
                <a:spcPts val="600"/>
              </a:spcAft>
              <a:buFont typeface="Arial" panose="020B0604020202020204" pitchFamily="34" charset="0"/>
              <a:buChar char="•"/>
            </a:pPr>
            <a:r>
              <a:rPr lang="en-GB" sz="1200" b="1" dirty="0"/>
              <a:t>CSOs has not been a major customer talking point in these sessions, nor area of unprompted concern, </a:t>
            </a:r>
            <a:r>
              <a:rPr lang="en-GB" sz="1200" dirty="0"/>
              <a:t>and river contamination is not always attributed directly to Welsh Water.  </a:t>
            </a:r>
          </a:p>
          <a:p>
            <a:pPr marL="285750" indent="-285750">
              <a:lnSpc>
                <a:spcPct val="110000"/>
              </a:lnSpc>
              <a:spcAft>
                <a:spcPts val="600"/>
              </a:spcAft>
              <a:buFont typeface="Arial" panose="020B0604020202020204" pitchFamily="34" charset="0"/>
              <a:buChar char="•"/>
            </a:pPr>
            <a:r>
              <a:rPr lang="en-GB" sz="1200" b="1" dirty="0"/>
              <a:t>Customer focus is on protecting their home first and foremost, thus internal sewer flooding is often seen as a key priority</a:t>
            </a:r>
            <a:r>
              <a:rPr lang="en-GB" sz="1200" dirty="0"/>
              <a:t>.  Customers debate whether 201 instances is a low or high number, but there is some consensus that we should still push harder to reduce it further.  There is </a:t>
            </a:r>
            <a:r>
              <a:rPr lang="en-GB" sz="1200" b="1" dirty="0"/>
              <a:t>not always sufficient understanding of the role of wipes in sewer flooding</a:t>
            </a:r>
            <a:r>
              <a:rPr lang="en-GB" sz="1200" dirty="0"/>
              <a:t>.  </a:t>
            </a:r>
          </a:p>
          <a:p>
            <a:pPr marL="285750" indent="-285750">
              <a:lnSpc>
                <a:spcPct val="110000"/>
              </a:lnSpc>
              <a:spcAft>
                <a:spcPts val="600"/>
              </a:spcAft>
              <a:buFont typeface="Arial" panose="020B0604020202020204" pitchFamily="34" charset="0"/>
              <a:buChar char="•"/>
            </a:pPr>
            <a:r>
              <a:rPr lang="en-GB" sz="1200" dirty="0"/>
              <a:t>There is further debate around whether protecting 75% of critical wastewater treatment works and pumping stations from flooding is already high, or whether it should be 100%.  This is a good example of how customers can find it hard to express views on numerical targets without the benefit of extensive context and infrastructure knowledge.   </a:t>
            </a:r>
          </a:p>
          <a:p>
            <a:pPr marL="285750" indent="-285750">
              <a:lnSpc>
                <a:spcPct val="110000"/>
              </a:lnSpc>
              <a:spcAft>
                <a:spcPts val="600"/>
              </a:spcAft>
              <a:buFont typeface="Arial" panose="020B0604020202020204" pitchFamily="34" charset="0"/>
              <a:buChar char="•"/>
            </a:pPr>
            <a:r>
              <a:rPr lang="en-GB" sz="1200" b="1" dirty="0"/>
              <a:t>Green infrastructure holds some genuine appeal to a more informed audience </a:t>
            </a:r>
            <a:r>
              <a:rPr lang="en-GB" sz="1200" dirty="0"/>
              <a:t>when they understand what it is and how it would work.  Feels like treating the problem at source and saving money downstream, thus seen as a win-win.  </a:t>
            </a:r>
          </a:p>
          <a:p>
            <a:pPr marL="285750" indent="-285750" algn="l">
              <a:lnSpc>
                <a:spcPct val="110000"/>
              </a:lnSpc>
              <a:spcAft>
                <a:spcPts val="600"/>
              </a:spcAft>
              <a:buFont typeface="Arial" panose="020B0604020202020204" pitchFamily="34" charset="0"/>
              <a:buChar char="•"/>
            </a:pPr>
            <a:r>
              <a:rPr lang="en-GB" sz="1200" b="1" dirty="0"/>
              <a:t>Generic environmental messaging from all sectors is now commonplace and it is becoming increasingly difficult to create a sense of importance amongst this ‘noise’.  </a:t>
            </a:r>
          </a:p>
          <a:p>
            <a:pPr algn="l">
              <a:lnSpc>
                <a:spcPct val="110000"/>
              </a:lnSpc>
              <a:spcAft>
                <a:spcPts val="600"/>
              </a:spcAft>
            </a:pPr>
            <a:endParaRPr lang="en-GB" sz="1400" dirty="0"/>
          </a:p>
        </p:txBody>
      </p:sp>
      <p:sp>
        <p:nvSpPr>
          <p:cNvPr id="14" name="TextBox 13">
            <a:extLst>
              <a:ext uri="{FF2B5EF4-FFF2-40B4-BE49-F238E27FC236}">
                <a16:creationId xmlns:a16="http://schemas.microsoft.com/office/drawing/2014/main" id="{2C9095B9-D64F-4606-BE6A-6E74BA54FA33}"/>
              </a:ext>
            </a:extLst>
          </p:cNvPr>
          <p:cNvSpPr txBox="1"/>
          <p:nvPr/>
        </p:nvSpPr>
        <p:spPr>
          <a:xfrm>
            <a:off x="6649710" y="1589725"/>
            <a:ext cx="4678690" cy="4428776"/>
          </a:xfrm>
          <a:prstGeom prst="rect">
            <a:avLst/>
          </a:prstGeom>
          <a:noFill/>
        </p:spPr>
        <p:txBody>
          <a:bodyPr wrap="square">
            <a:spAutoFit/>
          </a:bodyPr>
          <a:lstStyle/>
          <a:p>
            <a:pPr marL="285750" indent="-285750" algn="l">
              <a:lnSpc>
                <a:spcPct val="110000"/>
              </a:lnSpc>
              <a:spcAft>
                <a:spcPts val="600"/>
              </a:spcAft>
              <a:buFont typeface="Arial" panose="020B0604020202020204" pitchFamily="34" charset="0"/>
              <a:buChar char="•"/>
            </a:pPr>
            <a:r>
              <a:rPr lang="en-GB" sz="1200" b="1" dirty="0"/>
              <a:t>Customers in these sessions have been more open to potential future bill increases to fund some of these ambitions e.g. internal flooding, green infrastructure</a:t>
            </a:r>
            <a:r>
              <a:rPr lang="en-GB" sz="1200" dirty="0"/>
              <a:t>, than others on safe and high quality drinking water or demand reduction - particularly when customers recognise how bad the consequences of inaction will be.  </a:t>
            </a:r>
          </a:p>
          <a:p>
            <a:pPr marL="285750" indent="-285750">
              <a:lnSpc>
                <a:spcPct val="110000"/>
              </a:lnSpc>
              <a:spcAft>
                <a:spcPts val="600"/>
              </a:spcAft>
              <a:buFont typeface="Arial" panose="020B0604020202020204" pitchFamily="34" charset="0"/>
              <a:buChar char="•"/>
            </a:pPr>
            <a:r>
              <a:rPr lang="en-GB" sz="1200" b="1" dirty="0"/>
              <a:t>Sewer flooding ambitions remain a key area of focus for customers </a:t>
            </a:r>
            <a:r>
              <a:rPr lang="en-GB" sz="1200" dirty="0"/>
              <a:t>and our plans must feel as if we are pushing ahead on this and minimising risk of these devastating occurrences. </a:t>
            </a:r>
          </a:p>
          <a:p>
            <a:pPr marL="285750" indent="-285750">
              <a:lnSpc>
                <a:spcPct val="110000"/>
              </a:lnSpc>
              <a:spcAft>
                <a:spcPts val="600"/>
              </a:spcAft>
              <a:buFont typeface="Arial" panose="020B0604020202020204" pitchFamily="34" charset="0"/>
              <a:buChar char="•"/>
            </a:pPr>
            <a:r>
              <a:rPr lang="en-GB" sz="1200" dirty="0"/>
              <a:t>Linked to sewer flooding, work must </a:t>
            </a:r>
            <a:r>
              <a:rPr lang="en-GB" sz="1200" b="1" dirty="0"/>
              <a:t>continue to land the messages around damage caused by flushing wipes.</a:t>
            </a:r>
            <a:endParaRPr lang="en-GB" sz="1200" dirty="0"/>
          </a:p>
          <a:p>
            <a:pPr marL="285750" indent="-285750" algn="l">
              <a:lnSpc>
                <a:spcPct val="110000"/>
              </a:lnSpc>
              <a:spcAft>
                <a:spcPts val="600"/>
              </a:spcAft>
              <a:buFont typeface="Arial" panose="020B0604020202020204" pitchFamily="34" charset="0"/>
              <a:buChar char="•"/>
            </a:pPr>
            <a:r>
              <a:rPr lang="en-GB" sz="1200" dirty="0"/>
              <a:t>There is a challenge around </a:t>
            </a:r>
            <a:r>
              <a:rPr lang="en-GB" sz="1200" b="1" dirty="0"/>
              <a:t>how to communicate the benefits of green infrastructure </a:t>
            </a:r>
            <a:r>
              <a:rPr lang="en-GB" sz="1200" dirty="0"/>
              <a:t>in order to leverage latent enthusiasm for this amongst the customer base.  </a:t>
            </a:r>
          </a:p>
          <a:p>
            <a:pPr marL="285750" indent="-285750" algn="l">
              <a:lnSpc>
                <a:spcPct val="110000"/>
              </a:lnSpc>
              <a:spcAft>
                <a:spcPts val="600"/>
              </a:spcAft>
              <a:buFont typeface="Arial" panose="020B0604020202020204" pitchFamily="34" charset="0"/>
              <a:buChar char="•"/>
            </a:pPr>
            <a:r>
              <a:rPr lang="en-GB" sz="1200" b="1" dirty="0"/>
              <a:t>Behaviour change messaging may be more impactful in the current climate if it focuses on financial savings </a:t>
            </a:r>
            <a:r>
              <a:rPr lang="en-GB" sz="1200" dirty="0"/>
              <a:t>rather than solely environmental messaging.  </a:t>
            </a:r>
          </a:p>
          <a:p>
            <a:pPr marL="285750" indent="-285750" algn="l">
              <a:lnSpc>
                <a:spcPct val="110000"/>
              </a:lnSpc>
              <a:spcAft>
                <a:spcPts val="600"/>
              </a:spcAft>
              <a:buFont typeface="Arial" panose="020B0604020202020204" pitchFamily="34" charset="0"/>
              <a:buChar char="•"/>
            </a:pPr>
            <a:endParaRPr lang="en-GB" sz="1200" dirty="0"/>
          </a:p>
          <a:p>
            <a:pPr marL="285750" indent="-285750" algn="l">
              <a:lnSpc>
                <a:spcPct val="110000"/>
              </a:lnSpc>
              <a:spcAft>
                <a:spcPts val="600"/>
              </a:spcAft>
              <a:buFont typeface="Arial" panose="020B0604020202020204" pitchFamily="34" charset="0"/>
              <a:buChar char="•"/>
            </a:pPr>
            <a:endParaRPr lang="en-GB" sz="1400" dirty="0"/>
          </a:p>
        </p:txBody>
      </p:sp>
      <p:sp>
        <p:nvSpPr>
          <p:cNvPr id="4" name="Isosceles Triangle 3">
            <a:extLst>
              <a:ext uri="{FF2B5EF4-FFF2-40B4-BE49-F238E27FC236}">
                <a16:creationId xmlns:a16="http://schemas.microsoft.com/office/drawing/2014/main" id="{AC098F43-06E0-42D1-B21C-14FFE58B0441}"/>
              </a:ext>
            </a:extLst>
          </p:cNvPr>
          <p:cNvSpPr/>
          <p:nvPr/>
        </p:nvSpPr>
        <p:spPr>
          <a:xfrm rot="5400000">
            <a:off x="4936671" y="3276600"/>
            <a:ext cx="2253343" cy="6313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9068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4"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0CAA44-E2F1-4162-BF50-31079B1FF0ED}"/>
              </a:ext>
            </a:extLst>
          </p:cNvPr>
          <p:cNvSpPr>
            <a:spLocks noGrp="1"/>
          </p:cNvSpPr>
          <p:nvPr>
            <p:ph type="sldNum" sz="quarter" idx="12"/>
          </p:nvPr>
        </p:nvSpPr>
        <p:spPr/>
        <p:txBody>
          <a:bodyPr/>
          <a:lstStyle/>
          <a:p>
            <a:fld id="{092066E3-CA02-4CFD-B2F6-56999925DBAC}" type="slidenum">
              <a:rPr lang="en-US" smtClean="0"/>
              <a:pPr/>
              <a:t>6</a:t>
            </a:fld>
            <a:endParaRPr lang="en-US" dirty="0"/>
          </a:p>
        </p:txBody>
      </p:sp>
      <p:sp>
        <p:nvSpPr>
          <p:cNvPr id="20" name="Title 19">
            <a:extLst>
              <a:ext uri="{FF2B5EF4-FFF2-40B4-BE49-F238E27FC236}">
                <a16:creationId xmlns:a16="http://schemas.microsoft.com/office/drawing/2014/main" id="{71AB0B1A-B750-2F4F-B745-DDB1DCA1AB43}"/>
              </a:ext>
            </a:extLst>
          </p:cNvPr>
          <p:cNvSpPr>
            <a:spLocks noGrp="1"/>
          </p:cNvSpPr>
          <p:nvPr>
            <p:ph type="title"/>
          </p:nvPr>
        </p:nvSpPr>
        <p:spPr/>
        <p:txBody>
          <a:bodyPr>
            <a:normAutofit/>
          </a:bodyPr>
          <a:lstStyle/>
          <a:p>
            <a:r>
              <a:rPr lang="en-GB" dirty="0"/>
              <a:t>Providing a reliable water supply in the short and long term</a:t>
            </a:r>
          </a:p>
        </p:txBody>
      </p:sp>
      <p:sp>
        <p:nvSpPr>
          <p:cNvPr id="5" name="TextBox 4">
            <a:extLst>
              <a:ext uri="{FF2B5EF4-FFF2-40B4-BE49-F238E27FC236}">
                <a16:creationId xmlns:a16="http://schemas.microsoft.com/office/drawing/2014/main" id="{538517C6-D053-4791-B455-9303C51258B6}"/>
              </a:ext>
            </a:extLst>
          </p:cNvPr>
          <p:cNvSpPr txBox="1"/>
          <p:nvPr/>
        </p:nvSpPr>
        <p:spPr>
          <a:xfrm>
            <a:off x="442911" y="1086168"/>
            <a:ext cx="4956403" cy="749846"/>
          </a:xfrm>
          <a:prstGeom prst="rect">
            <a:avLst/>
          </a:prstGeom>
          <a:noFill/>
        </p:spPr>
        <p:txBody>
          <a:bodyPr wrap="square" lIns="90000" rtlCol="0" anchor="t" anchorCtr="0">
            <a:noAutofit/>
          </a:bodyPr>
          <a:lstStyle/>
          <a:p>
            <a:pPr>
              <a:lnSpc>
                <a:spcPct val="130000"/>
              </a:lnSpc>
            </a:pPr>
            <a:r>
              <a:rPr lang="en-GB" sz="1600" b="1" i="1" dirty="0">
                <a:solidFill>
                  <a:schemeClr val="accent2"/>
                </a:solidFill>
                <a:cs typeface="Arial" panose="020B0604020202020204" pitchFamily="34" charset="0"/>
              </a:rPr>
              <a:t>Themes emerging from the immersion day</a:t>
            </a:r>
          </a:p>
        </p:txBody>
      </p:sp>
      <p:sp>
        <p:nvSpPr>
          <p:cNvPr id="7" name="TextBox 6">
            <a:extLst>
              <a:ext uri="{FF2B5EF4-FFF2-40B4-BE49-F238E27FC236}">
                <a16:creationId xmlns:a16="http://schemas.microsoft.com/office/drawing/2014/main" id="{EBCBF379-FC37-4E29-A3A0-2BA33B05BA39}"/>
              </a:ext>
            </a:extLst>
          </p:cNvPr>
          <p:cNvSpPr txBox="1"/>
          <p:nvPr/>
        </p:nvSpPr>
        <p:spPr>
          <a:xfrm>
            <a:off x="6553201" y="1086168"/>
            <a:ext cx="3855110" cy="749846"/>
          </a:xfrm>
          <a:prstGeom prst="rect">
            <a:avLst/>
          </a:prstGeom>
          <a:noFill/>
        </p:spPr>
        <p:txBody>
          <a:bodyPr wrap="square" lIns="90000" rtlCol="0" anchor="t" anchorCtr="0">
            <a:noAutofit/>
          </a:bodyPr>
          <a:lstStyle/>
          <a:p>
            <a:pPr>
              <a:lnSpc>
                <a:spcPct val="130000"/>
              </a:lnSpc>
            </a:pPr>
            <a:r>
              <a:rPr lang="en-GB" sz="1600" b="1" i="1" dirty="0">
                <a:solidFill>
                  <a:schemeClr val="accent2"/>
                </a:solidFill>
                <a:cs typeface="Arial" panose="020B0604020202020204" pitchFamily="34" charset="0"/>
              </a:rPr>
              <a:t>Implications for Welsh Water?</a:t>
            </a:r>
          </a:p>
        </p:txBody>
      </p:sp>
      <p:sp>
        <p:nvSpPr>
          <p:cNvPr id="8" name="Rectangle 7">
            <a:extLst>
              <a:ext uri="{FF2B5EF4-FFF2-40B4-BE49-F238E27FC236}">
                <a16:creationId xmlns:a16="http://schemas.microsoft.com/office/drawing/2014/main" id="{65F43598-E85C-440E-9A4F-D01CAFD4A0CF}"/>
              </a:ext>
            </a:extLst>
          </p:cNvPr>
          <p:cNvSpPr/>
          <p:nvPr/>
        </p:nvSpPr>
        <p:spPr>
          <a:xfrm>
            <a:off x="442911" y="1095375"/>
            <a:ext cx="5304746" cy="51749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D6A1663D-2CBC-4286-9111-3B4EDA241FD3}"/>
              </a:ext>
            </a:extLst>
          </p:cNvPr>
          <p:cNvSpPr/>
          <p:nvPr/>
        </p:nvSpPr>
        <p:spPr>
          <a:xfrm>
            <a:off x="6444343" y="1095375"/>
            <a:ext cx="5246472" cy="51749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12FB8F05-7DF8-49AB-941C-BA68B21A1A8A}"/>
              </a:ext>
            </a:extLst>
          </p:cNvPr>
          <p:cNvSpPr txBox="1"/>
          <p:nvPr/>
        </p:nvSpPr>
        <p:spPr>
          <a:xfrm>
            <a:off x="553192" y="1589725"/>
            <a:ext cx="4846121" cy="4412609"/>
          </a:xfrm>
          <a:prstGeom prst="rect">
            <a:avLst/>
          </a:prstGeom>
          <a:noFill/>
        </p:spPr>
        <p:txBody>
          <a:bodyPr wrap="square" rtlCol="0">
            <a:noAutofit/>
          </a:bodyPr>
          <a:lstStyle/>
          <a:p>
            <a:pPr marL="285750" indent="-285750" algn="l">
              <a:lnSpc>
                <a:spcPct val="110000"/>
              </a:lnSpc>
              <a:spcAft>
                <a:spcPts val="600"/>
              </a:spcAft>
              <a:buFont typeface="Arial" panose="020B0604020202020204" pitchFamily="34" charset="0"/>
              <a:buChar char="•"/>
            </a:pPr>
            <a:r>
              <a:rPr lang="en-GB" sz="1200" dirty="0"/>
              <a:t>As expected, </a:t>
            </a:r>
            <a:r>
              <a:rPr lang="en-GB" sz="1200" b="1" dirty="0"/>
              <a:t>leakage remains a core topic for many of our customers</a:t>
            </a:r>
            <a:r>
              <a:rPr lang="en-GB" sz="1200" dirty="0"/>
              <a:t>.  Giving them more information on leakage can affect perceptions – 20% loss through leakage feels very high, but finding out half of this is from household leaks can help shift the dial and give customers a sense of responsibility/empowerment to act.  This then influences how customers view the ambition to reduce leakage by half by 2050.</a:t>
            </a:r>
          </a:p>
          <a:p>
            <a:pPr marL="285750" indent="-285750" algn="l">
              <a:lnSpc>
                <a:spcPct val="110000"/>
              </a:lnSpc>
              <a:spcAft>
                <a:spcPts val="600"/>
              </a:spcAft>
              <a:buFont typeface="Arial" panose="020B0604020202020204" pitchFamily="34" charset="0"/>
              <a:buChar char="•"/>
            </a:pPr>
            <a:r>
              <a:rPr lang="en-GB" sz="1200" b="1" dirty="0"/>
              <a:t>The figure of 167 litres of water consumed per person per day is felt to be high and fairly shocking – but more from the visual of a wheelie bin to demonstrate volume than the figure itself</a:t>
            </a:r>
            <a:r>
              <a:rPr lang="en-GB" sz="1200" dirty="0"/>
              <a:t>.  </a:t>
            </a:r>
          </a:p>
          <a:p>
            <a:pPr marL="285750" indent="-285750" algn="l">
              <a:lnSpc>
                <a:spcPct val="110000"/>
              </a:lnSpc>
              <a:spcAft>
                <a:spcPts val="600"/>
              </a:spcAft>
              <a:buFont typeface="Arial" panose="020B0604020202020204" pitchFamily="34" charset="0"/>
              <a:buChar char="•"/>
            </a:pPr>
            <a:r>
              <a:rPr lang="en-GB" sz="1200" b="1" dirty="0"/>
              <a:t>On supply interruption, 16 mins per household per year doesn’t feel very much</a:t>
            </a:r>
            <a:r>
              <a:rPr lang="en-GB" sz="1200" dirty="0"/>
              <a:t> – in fact, some think it is a good result, irrespective of comparisons with other water companies.  The concept of paying more on bills (esp. in the current climate) to reduce this further does not always land well with customers.  </a:t>
            </a:r>
            <a:r>
              <a:rPr lang="en-GB" sz="1200" b="1" dirty="0"/>
              <a:t>However, of great importance to customers in supply interruptions is getting a timely notification from DCWW </a:t>
            </a:r>
            <a:r>
              <a:rPr lang="en-GB" sz="1200" dirty="0"/>
              <a:t>– example of customer who had experienced 5 interruptions but didn’t find it too disruptive due to the timely comms.   </a:t>
            </a:r>
          </a:p>
          <a:p>
            <a:pPr marL="285750" indent="-285750" algn="l">
              <a:lnSpc>
                <a:spcPct val="110000"/>
              </a:lnSpc>
              <a:spcAft>
                <a:spcPts val="600"/>
              </a:spcAft>
              <a:buFont typeface="Arial" panose="020B0604020202020204" pitchFamily="34" charset="0"/>
              <a:buChar char="•"/>
            </a:pPr>
            <a:endParaRPr lang="en-GB" sz="1200" dirty="0"/>
          </a:p>
        </p:txBody>
      </p:sp>
      <p:sp>
        <p:nvSpPr>
          <p:cNvPr id="14" name="TextBox 13">
            <a:extLst>
              <a:ext uri="{FF2B5EF4-FFF2-40B4-BE49-F238E27FC236}">
                <a16:creationId xmlns:a16="http://schemas.microsoft.com/office/drawing/2014/main" id="{2C9095B9-D64F-4606-BE6A-6E74BA54FA33}"/>
              </a:ext>
            </a:extLst>
          </p:cNvPr>
          <p:cNvSpPr txBox="1"/>
          <p:nvPr/>
        </p:nvSpPr>
        <p:spPr>
          <a:xfrm>
            <a:off x="6649710" y="1589725"/>
            <a:ext cx="4912488" cy="4758097"/>
          </a:xfrm>
          <a:prstGeom prst="rect">
            <a:avLst/>
          </a:prstGeom>
          <a:noFill/>
        </p:spPr>
        <p:txBody>
          <a:bodyPr wrap="square">
            <a:spAutoFit/>
          </a:bodyPr>
          <a:lstStyle/>
          <a:p>
            <a:pPr marL="285750" indent="-285750">
              <a:lnSpc>
                <a:spcPct val="110000"/>
              </a:lnSpc>
              <a:spcAft>
                <a:spcPts val="600"/>
              </a:spcAft>
              <a:buFont typeface="Arial" panose="020B0604020202020204" pitchFamily="34" charset="0"/>
              <a:buChar char="•"/>
            </a:pPr>
            <a:r>
              <a:rPr lang="en-GB" sz="1200" dirty="0"/>
              <a:t>There is a real sense that </a:t>
            </a:r>
            <a:r>
              <a:rPr lang="en-GB" sz="1200" b="1" dirty="0"/>
              <a:t>if leaks occur on a customer’s property then they should fund the repair </a:t>
            </a:r>
            <a:r>
              <a:rPr lang="en-GB" sz="1200" dirty="0"/>
              <a:t>rather than DCWW subsidising this from increases in all customer bills. Customers want more education on how to act to identify leakage on their properties. </a:t>
            </a:r>
          </a:p>
          <a:p>
            <a:pPr marL="285750" indent="-285750" algn="l">
              <a:lnSpc>
                <a:spcPct val="110000"/>
              </a:lnSpc>
              <a:spcAft>
                <a:spcPts val="600"/>
              </a:spcAft>
              <a:buFont typeface="Arial" panose="020B0604020202020204" pitchFamily="34" charset="0"/>
              <a:buChar char="•"/>
            </a:pPr>
            <a:r>
              <a:rPr lang="en-GB" sz="1200" dirty="0"/>
              <a:t>But </a:t>
            </a:r>
            <a:r>
              <a:rPr lang="en-GB" sz="1200" b="1" dirty="0"/>
              <a:t>comms around leakage also needs to demonstrate how DCWW is taking a lead on this</a:t>
            </a:r>
            <a:r>
              <a:rPr lang="en-GB" sz="1200" dirty="0"/>
              <a:t>, otherwise our messaging asking customers to change their water behaviours can lack credibility.  </a:t>
            </a:r>
          </a:p>
          <a:p>
            <a:pPr marL="285750" indent="-285750" algn="l">
              <a:lnSpc>
                <a:spcPct val="110000"/>
              </a:lnSpc>
              <a:spcAft>
                <a:spcPts val="600"/>
              </a:spcAft>
              <a:buFont typeface="Arial" panose="020B0604020202020204" pitchFamily="34" charset="0"/>
              <a:buChar char="•"/>
            </a:pPr>
            <a:r>
              <a:rPr lang="en-GB" sz="1200" b="1" dirty="0"/>
              <a:t>Comms on PCC needs to find more ways of making the amount of consumption understandable to customers</a:t>
            </a:r>
            <a:r>
              <a:rPr lang="en-GB" sz="1200" dirty="0"/>
              <a:t>, starting at school age and using kids to help educate parents as well as communicating across platforms.  </a:t>
            </a:r>
          </a:p>
          <a:p>
            <a:pPr marL="285750" indent="-285750" algn="l">
              <a:lnSpc>
                <a:spcPct val="110000"/>
              </a:lnSpc>
              <a:spcAft>
                <a:spcPts val="600"/>
              </a:spcAft>
              <a:buFont typeface="Arial" panose="020B0604020202020204" pitchFamily="34" charset="0"/>
              <a:buChar char="•"/>
            </a:pPr>
            <a:r>
              <a:rPr lang="en-GB" sz="1200" b="1" dirty="0"/>
              <a:t>Pushing for improvements on water supply interruptions may not be such a key area for big investment </a:t>
            </a:r>
            <a:r>
              <a:rPr lang="en-GB" sz="1200" dirty="0"/>
              <a:t>– consider collating evidence from more robust research sources to make this case and potentially take to Ofwat.  </a:t>
            </a:r>
          </a:p>
          <a:p>
            <a:pPr marL="285750" indent="-285750" algn="l">
              <a:lnSpc>
                <a:spcPct val="110000"/>
              </a:lnSpc>
              <a:spcAft>
                <a:spcPts val="600"/>
              </a:spcAft>
              <a:buFont typeface="Arial" panose="020B0604020202020204" pitchFamily="34" charset="0"/>
              <a:buChar char="•"/>
            </a:pPr>
            <a:r>
              <a:rPr lang="en-GB" sz="1200" b="1" dirty="0"/>
              <a:t>Continue to work hard to ensure we get as many notifications on planned (and any unplanned – where we can) supply interruptions out to customers as we can</a:t>
            </a:r>
            <a:r>
              <a:rPr lang="en-GB" sz="1200" dirty="0"/>
              <a:t>, now we can see how important they are to reducing negative perceptions</a:t>
            </a:r>
            <a:r>
              <a:rPr lang="en-GB" sz="1200"/>
              <a:t>.  </a:t>
            </a:r>
            <a:endParaRPr lang="en-GB" sz="1200" dirty="0"/>
          </a:p>
          <a:p>
            <a:pPr marL="285750" indent="-285750" algn="l">
              <a:lnSpc>
                <a:spcPct val="110000"/>
              </a:lnSpc>
              <a:spcAft>
                <a:spcPts val="600"/>
              </a:spcAft>
              <a:buFont typeface="Arial" panose="020B0604020202020204" pitchFamily="34" charset="0"/>
              <a:buChar char="•"/>
            </a:pPr>
            <a:endParaRPr lang="en-GB" sz="1400" dirty="0"/>
          </a:p>
        </p:txBody>
      </p:sp>
      <p:sp>
        <p:nvSpPr>
          <p:cNvPr id="4" name="Isosceles Triangle 3">
            <a:extLst>
              <a:ext uri="{FF2B5EF4-FFF2-40B4-BE49-F238E27FC236}">
                <a16:creationId xmlns:a16="http://schemas.microsoft.com/office/drawing/2014/main" id="{AC098F43-06E0-42D1-B21C-14FFE58B0441}"/>
              </a:ext>
            </a:extLst>
          </p:cNvPr>
          <p:cNvSpPr/>
          <p:nvPr/>
        </p:nvSpPr>
        <p:spPr>
          <a:xfrm rot="5400000">
            <a:off x="4936671" y="3276600"/>
            <a:ext cx="2253343" cy="6313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4340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4"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0CAA44-E2F1-4162-BF50-31079B1FF0ED}"/>
              </a:ext>
            </a:extLst>
          </p:cNvPr>
          <p:cNvSpPr>
            <a:spLocks noGrp="1"/>
          </p:cNvSpPr>
          <p:nvPr>
            <p:ph type="sldNum" sz="quarter" idx="12"/>
          </p:nvPr>
        </p:nvSpPr>
        <p:spPr/>
        <p:txBody>
          <a:bodyPr/>
          <a:lstStyle/>
          <a:p>
            <a:fld id="{092066E3-CA02-4CFD-B2F6-56999925DBAC}" type="slidenum">
              <a:rPr lang="en-US" smtClean="0"/>
              <a:pPr/>
              <a:t>7</a:t>
            </a:fld>
            <a:endParaRPr lang="en-US" dirty="0"/>
          </a:p>
        </p:txBody>
      </p:sp>
      <p:sp>
        <p:nvSpPr>
          <p:cNvPr id="20" name="Title 19">
            <a:extLst>
              <a:ext uri="{FF2B5EF4-FFF2-40B4-BE49-F238E27FC236}">
                <a16:creationId xmlns:a16="http://schemas.microsoft.com/office/drawing/2014/main" id="{71AB0B1A-B750-2F4F-B745-DDB1DCA1AB43}"/>
              </a:ext>
            </a:extLst>
          </p:cNvPr>
          <p:cNvSpPr>
            <a:spLocks noGrp="1"/>
          </p:cNvSpPr>
          <p:nvPr>
            <p:ph type="title"/>
          </p:nvPr>
        </p:nvSpPr>
        <p:spPr/>
        <p:txBody>
          <a:bodyPr>
            <a:normAutofit/>
          </a:bodyPr>
          <a:lstStyle/>
          <a:p>
            <a:r>
              <a:rPr lang="en-GB" dirty="0"/>
              <a:t>Safe and high quality drinking water</a:t>
            </a:r>
          </a:p>
        </p:txBody>
      </p:sp>
      <p:sp>
        <p:nvSpPr>
          <p:cNvPr id="5" name="TextBox 4">
            <a:extLst>
              <a:ext uri="{FF2B5EF4-FFF2-40B4-BE49-F238E27FC236}">
                <a16:creationId xmlns:a16="http://schemas.microsoft.com/office/drawing/2014/main" id="{538517C6-D053-4791-B455-9303C51258B6}"/>
              </a:ext>
            </a:extLst>
          </p:cNvPr>
          <p:cNvSpPr txBox="1"/>
          <p:nvPr/>
        </p:nvSpPr>
        <p:spPr>
          <a:xfrm>
            <a:off x="442911" y="1086168"/>
            <a:ext cx="4956403" cy="749846"/>
          </a:xfrm>
          <a:prstGeom prst="rect">
            <a:avLst/>
          </a:prstGeom>
          <a:noFill/>
        </p:spPr>
        <p:txBody>
          <a:bodyPr wrap="square" lIns="90000" rtlCol="0" anchor="t" anchorCtr="0">
            <a:noAutofit/>
          </a:bodyPr>
          <a:lstStyle/>
          <a:p>
            <a:pPr>
              <a:lnSpc>
                <a:spcPct val="130000"/>
              </a:lnSpc>
            </a:pPr>
            <a:r>
              <a:rPr lang="en-GB" sz="1600" b="1" i="1" dirty="0">
                <a:solidFill>
                  <a:schemeClr val="accent2"/>
                </a:solidFill>
                <a:cs typeface="Arial" panose="020B0604020202020204" pitchFamily="34" charset="0"/>
              </a:rPr>
              <a:t>Themes emerging from the immersion day</a:t>
            </a:r>
          </a:p>
        </p:txBody>
      </p:sp>
      <p:sp>
        <p:nvSpPr>
          <p:cNvPr id="7" name="TextBox 6">
            <a:extLst>
              <a:ext uri="{FF2B5EF4-FFF2-40B4-BE49-F238E27FC236}">
                <a16:creationId xmlns:a16="http://schemas.microsoft.com/office/drawing/2014/main" id="{EBCBF379-FC37-4E29-A3A0-2BA33B05BA39}"/>
              </a:ext>
            </a:extLst>
          </p:cNvPr>
          <p:cNvSpPr txBox="1"/>
          <p:nvPr/>
        </p:nvSpPr>
        <p:spPr>
          <a:xfrm>
            <a:off x="6553201" y="1086168"/>
            <a:ext cx="3855110" cy="749846"/>
          </a:xfrm>
          <a:prstGeom prst="rect">
            <a:avLst/>
          </a:prstGeom>
          <a:noFill/>
        </p:spPr>
        <p:txBody>
          <a:bodyPr wrap="square" lIns="90000" rtlCol="0" anchor="t" anchorCtr="0">
            <a:noAutofit/>
          </a:bodyPr>
          <a:lstStyle/>
          <a:p>
            <a:pPr>
              <a:lnSpc>
                <a:spcPct val="130000"/>
              </a:lnSpc>
            </a:pPr>
            <a:r>
              <a:rPr lang="en-GB" sz="1600" b="1" i="1" dirty="0">
                <a:solidFill>
                  <a:schemeClr val="accent2"/>
                </a:solidFill>
                <a:cs typeface="Arial" panose="020B0604020202020204" pitchFamily="34" charset="0"/>
              </a:rPr>
              <a:t>Implications for Welsh Water?</a:t>
            </a:r>
          </a:p>
        </p:txBody>
      </p:sp>
      <p:sp>
        <p:nvSpPr>
          <p:cNvPr id="8" name="Rectangle 7">
            <a:extLst>
              <a:ext uri="{FF2B5EF4-FFF2-40B4-BE49-F238E27FC236}">
                <a16:creationId xmlns:a16="http://schemas.microsoft.com/office/drawing/2014/main" id="{65F43598-E85C-440E-9A4F-D01CAFD4A0CF}"/>
              </a:ext>
            </a:extLst>
          </p:cNvPr>
          <p:cNvSpPr/>
          <p:nvPr/>
        </p:nvSpPr>
        <p:spPr>
          <a:xfrm>
            <a:off x="442911" y="1095375"/>
            <a:ext cx="5304746" cy="51749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D6A1663D-2CBC-4286-9111-3B4EDA241FD3}"/>
              </a:ext>
            </a:extLst>
          </p:cNvPr>
          <p:cNvSpPr/>
          <p:nvPr/>
        </p:nvSpPr>
        <p:spPr>
          <a:xfrm>
            <a:off x="6444343" y="1095375"/>
            <a:ext cx="5246472" cy="51749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12FB8F05-7DF8-49AB-941C-BA68B21A1A8A}"/>
              </a:ext>
            </a:extLst>
          </p:cNvPr>
          <p:cNvSpPr txBox="1"/>
          <p:nvPr/>
        </p:nvSpPr>
        <p:spPr>
          <a:xfrm>
            <a:off x="553193" y="1589725"/>
            <a:ext cx="5051488" cy="4412609"/>
          </a:xfrm>
          <a:prstGeom prst="rect">
            <a:avLst/>
          </a:prstGeom>
          <a:noFill/>
        </p:spPr>
        <p:txBody>
          <a:bodyPr wrap="square" rtlCol="0">
            <a:noAutofit/>
          </a:bodyPr>
          <a:lstStyle/>
          <a:p>
            <a:pPr marL="285750" indent="-285750" algn="l">
              <a:lnSpc>
                <a:spcPct val="110000"/>
              </a:lnSpc>
              <a:spcAft>
                <a:spcPts val="600"/>
              </a:spcAft>
              <a:buFont typeface="Arial" panose="020B0604020202020204" pitchFamily="34" charset="0"/>
              <a:buChar char="•"/>
            </a:pPr>
            <a:r>
              <a:rPr lang="en-GB" sz="1200" dirty="0"/>
              <a:t>Not many of the customers participating had experienced discolouration and therefore don’t see it as a big issue.  There is interest to know however whether this varies by geographical area.  </a:t>
            </a:r>
            <a:r>
              <a:rPr lang="en-GB" sz="1200" b="1" dirty="0"/>
              <a:t>The figure of 2.4 instances in every 1,000 homes is not felt to be high and in the context of the cost of living crisis, customers don’t feel that this is an area of extra investment that is particularly necessary</a:t>
            </a:r>
            <a:r>
              <a:rPr lang="en-GB" sz="1200" dirty="0"/>
              <a:t>.  </a:t>
            </a:r>
          </a:p>
          <a:p>
            <a:pPr marL="285750" indent="-285750" algn="l">
              <a:lnSpc>
                <a:spcPct val="110000"/>
              </a:lnSpc>
              <a:spcAft>
                <a:spcPts val="600"/>
              </a:spcAft>
              <a:buFont typeface="Arial" panose="020B0604020202020204" pitchFamily="34" charset="0"/>
              <a:buChar char="•"/>
            </a:pPr>
            <a:r>
              <a:rPr lang="en-GB" sz="1200" b="1" dirty="0"/>
              <a:t>On lead piping in customers’ properties, there is a sense that this is much more the responsibility of the home-owner </a:t>
            </a:r>
            <a:r>
              <a:rPr lang="en-GB" sz="1200" dirty="0"/>
              <a:t>to identify and pay for replacement rather than Welsh Water – funding replacement via bill increases is felt to be unfair, particularly for those who have chosen to live in newer properties that by definition will not have any lead piping.   </a:t>
            </a:r>
          </a:p>
          <a:p>
            <a:pPr marL="285750" indent="-285750" algn="l">
              <a:lnSpc>
                <a:spcPct val="110000"/>
              </a:lnSpc>
              <a:spcAft>
                <a:spcPts val="600"/>
              </a:spcAft>
              <a:buFont typeface="Arial" panose="020B0604020202020204" pitchFamily="34" charset="0"/>
              <a:buChar char="•"/>
            </a:pPr>
            <a:r>
              <a:rPr lang="en-GB" sz="1200" dirty="0"/>
              <a:t>There is </a:t>
            </a:r>
            <a:r>
              <a:rPr lang="en-GB" sz="1200" b="1" dirty="0"/>
              <a:t>interest and appeal in better catchment management </a:t>
            </a:r>
            <a:r>
              <a:rPr lang="en-GB" sz="1200" dirty="0"/>
              <a:t>as these informed customers begin to recognise that this is a source based solution that has the potential to prevent further problems and save money downstream.  </a:t>
            </a:r>
          </a:p>
          <a:p>
            <a:pPr marL="285750" indent="-285750" algn="l">
              <a:lnSpc>
                <a:spcPct val="110000"/>
              </a:lnSpc>
              <a:spcAft>
                <a:spcPts val="600"/>
              </a:spcAft>
              <a:buFont typeface="Arial" panose="020B0604020202020204" pitchFamily="34" charset="0"/>
              <a:buChar char="•"/>
            </a:pPr>
            <a:endParaRPr lang="en-GB" sz="1400" dirty="0"/>
          </a:p>
        </p:txBody>
      </p:sp>
      <p:sp>
        <p:nvSpPr>
          <p:cNvPr id="14" name="TextBox 13">
            <a:extLst>
              <a:ext uri="{FF2B5EF4-FFF2-40B4-BE49-F238E27FC236}">
                <a16:creationId xmlns:a16="http://schemas.microsoft.com/office/drawing/2014/main" id="{2C9095B9-D64F-4606-BE6A-6E74BA54FA33}"/>
              </a:ext>
            </a:extLst>
          </p:cNvPr>
          <p:cNvSpPr txBox="1"/>
          <p:nvPr/>
        </p:nvSpPr>
        <p:spPr>
          <a:xfrm>
            <a:off x="6649710" y="1589725"/>
            <a:ext cx="4678690" cy="2572884"/>
          </a:xfrm>
          <a:prstGeom prst="rect">
            <a:avLst/>
          </a:prstGeom>
          <a:noFill/>
        </p:spPr>
        <p:txBody>
          <a:bodyPr wrap="square">
            <a:spAutoFit/>
          </a:bodyPr>
          <a:lstStyle/>
          <a:p>
            <a:pPr marL="285750" indent="-285750" algn="l">
              <a:lnSpc>
                <a:spcPct val="110000"/>
              </a:lnSpc>
              <a:spcAft>
                <a:spcPts val="600"/>
              </a:spcAft>
              <a:buFont typeface="Arial" panose="020B0604020202020204" pitchFamily="34" charset="0"/>
              <a:buChar char="•"/>
            </a:pPr>
            <a:r>
              <a:rPr lang="en-GB" sz="1200" b="1" dirty="0"/>
              <a:t>Safe and high quality drinking water feels like a hygiene factor </a:t>
            </a:r>
            <a:r>
              <a:rPr lang="en-GB" sz="1200" dirty="0"/>
              <a:t>– expected, but no opportunity to impress customers.  They see this as our ‘bread and butter’.</a:t>
            </a:r>
          </a:p>
          <a:p>
            <a:pPr marL="285750" indent="-285750" algn="l">
              <a:lnSpc>
                <a:spcPct val="110000"/>
              </a:lnSpc>
              <a:spcAft>
                <a:spcPts val="600"/>
              </a:spcAft>
              <a:buFont typeface="Arial" panose="020B0604020202020204" pitchFamily="34" charset="0"/>
              <a:buChar char="•"/>
            </a:pPr>
            <a:r>
              <a:rPr lang="en-GB" sz="1200" b="1" dirty="0"/>
              <a:t>Are we pushing for improvements in some areas that customers don’t feel are necessary? </a:t>
            </a:r>
            <a:r>
              <a:rPr lang="en-GB" sz="1200" dirty="0"/>
              <a:t>e.g. reducing number of instances of discolouration per 1,000.  </a:t>
            </a:r>
          </a:p>
          <a:p>
            <a:pPr marL="285750" indent="-285750" algn="l">
              <a:lnSpc>
                <a:spcPct val="110000"/>
              </a:lnSpc>
              <a:spcAft>
                <a:spcPts val="600"/>
              </a:spcAft>
              <a:buFont typeface="Arial" panose="020B0604020202020204" pitchFamily="34" charset="0"/>
              <a:buChar char="•"/>
            </a:pPr>
            <a:r>
              <a:rPr lang="en-GB" sz="1200" b="1" dirty="0"/>
              <a:t>On lead replacement, can we target affected households and educate them on their responsibilities </a:t>
            </a:r>
            <a:r>
              <a:rPr lang="en-GB" sz="1200" dirty="0"/>
              <a:t>rather than funding programme of ‘free’ replacement through customer bill increases? </a:t>
            </a:r>
          </a:p>
          <a:p>
            <a:pPr marL="285750" indent="-285750" algn="l">
              <a:lnSpc>
                <a:spcPct val="110000"/>
              </a:lnSpc>
              <a:spcAft>
                <a:spcPts val="600"/>
              </a:spcAft>
              <a:buFont typeface="Arial" panose="020B0604020202020204" pitchFamily="34" charset="0"/>
              <a:buChar char="•"/>
            </a:pPr>
            <a:endParaRPr lang="en-GB" sz="1400" dirty="0"/>
          </a:p>
        </p:txBody>
      </p:sp>
      <p:sp>
        <p:nvSpPr>
          <p:cNvPr id="4" name="Isosceles Triangle 3">
            <a:extLst>
              <a:ext uri="{FF2B5EF4-FFF2-40B4-BE49-F238E27FC236}">
                <a16:creationId xmlns:a16="http://schemas.microsoft.com/office/drawing/2014/main" id="{AC098F43-06E0-42D1-B21C-14FFE58B0441}"/>
              </a:ext>
            </a:extLst>
          </p:cNvPr>
          <p:cNvSpPr/>
          <p:nvPr/>
        </p:nvSpPr>
        <p:spPr>
          <a:xfrm rot="5400000">
            <a:off x="4946058" y="3276600"/>
            <a:ext cx="2253343" cy="6313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2371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4"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0CAA44-E2F1-4162-BF50-31079B1FF0ED}"/>
              </a:ext>
            </a:extLst>
          </p:cNvPr>
          <p:cNvSpPr>
            <a:spLocks noGrp="1"/>
          </p:cNvSpPr>
          <p:nvPr>
            <p:ph type="sldNum" sz="quarter" idx="12"/>
          </p:nvPr>
        </p:nvSpPr>
        <p:spPr/>
        <p:txBody>
          <a:bodyPr/>
          <a:lstStyle/>
          <a:p>
            <a:fld id="{092066E3-CA02-4CFD-B2F6-56999925DBAC}" type="slidenum">
              <a:rPr lang="en-US" smtClean="0"/>
              <a:pPr/>
              <a:t>8</a:t>
            </a:fld>
            <a:endParaRPr lang="en-US" dirty="0"/>
          </a:p>
        </p:txBody>
      </p:sp>
      <p:sp>
        <p:nvSpPr>
          <p:cNvPr id="20" name="Title 19">
            <a:extLst>
              <a:ext uri="{FF2B5EF4-FFF2-40B4-BE49-F238E27FC236}">
                <a16:creationId xmlns:a16="http://schemas.microsoft.com/office/drawing/2014/main" id="{71AB0B1A-B750-2F4F-B745-DDB1DCA1AB43}"/>
              </a:ext>
            </a:extLst>
          </p:cNvPr>
          <p:cNvSpPr>
            <a:spLocks noGrp="1"/>
          </p:cNvSpPr>
          <p:nvPr>
            <p:ph type="title"/>
          </p:nvPr>
        </p:nvSpPr>
        <p:spPr/>
        <p:txBody>
          <a:bodyPr>
            <a:normAutofit/>
          </a:bodyPr>
          <a:lstStyle/>
          <a:p>
            <a:r>
              <a:rPr lang="en-GB" dirty="0"/>
              <a:t>Great customer service</a:t>
            </a:r>
          </a:p>
        </p:txBody>
      </p:sp>
      <p:sp>
        <p:nvSpPr>
          <p:cNvPr id="5" name="TextBox 4">
            <a:extLst>
              <a:ext uri="{FF2B5EF4-FFF2-40B4-BE49-F238E27FC236}">
                <a16:creationId xmlns:a16="http://schemas.microsoft.com/office/drawing/2014/main" id="{538517C6-D053-4791-B455-9303C51258B6}"/>
              </a:ext>
            </a:extLst>
          </p:cNvPr>
          <p:cNvSpPr txBox="1"/>
          <p:nvPr/>
        </p:nvSpPr>
        <p:spPr>
          <a:xfrm>
            <a:off x="442911" y="1086168"/>
            <a:ext cx="4956403" cy="749846"/>
          </a:xfrm>
          <a:prstGeom prst="rect">
            <a:avLst/>
          </a:prstGeom>
          <a:noFill/>
        </p:spPr>
        <p:txBody>
          <a:bodyPr wrap="square" lIns="90000" rtlCol="0" anchor="t" anchorCtr="0">
            <a:noAutofit/>
          </a:bodyPr>
          <a:lstStyle/>
          <a:p>
            <a:pPr>
              <a:lnSpc>
                <a:spcPct val="130000"/>
              </a:lnSpc>
            </a:pPr>
            <a:r>
              <a:rPr lang="en-GB" sz="1600" b="1" i="1" dirty="0">
                <a:solidFill>
                  <a:schemeClr val="accent2"/>
                </a:solidFill>
                <a:cs typeface="Arial" panose="020B0604020202020204" pitchFamily="34" charset="0"/>
              </a:rPr>
              <a:t>Themes emerging from the immersion day</a:t>
            </a:r>
          </a:p>
        </p:txBody>
      </p:sp>
      <p:sp>
        <p:nvSpPr>
          <p:cNvPr id="7" name="TextBox 6">
            <a:extLst>
              <a:ext uri="{FF2B5EF4-FFF2-40B4-BE49-F238E27FC236}">
                <a16:creationId xmlns:a16="http://schemas.microsoft.com/office/drawing/2014/main" id="{EBCBF379-FC37-4E29-A3A0-2BA33B05BA39}"/>
              </a:ext>
            </a:extLst>
          </p:cNvPr>
          <p:cNvSpPr txBox="1"/>
          <p:nvPr/>
        </p:nvSpPr>
        <p:spPr>
          <a:xfrm>
            <a:off x="6553201" y="1086168"/>
            <a:ext cx="3855110" cy="749846"/>
          </a:xfrm>
          <a:prstGeom prst="rect">
            <a:avLst/>
          </a:prstGeom>
          <a:noFill/>
        </p:spPr>
        <p:txBody>
          <a:bodyPr wrap="square" lIns="90000" rtlCol="0" anchor="t" anchorCtr="0">
            <a:noAutofit/>
          </a:bodyPr>
          <a:lstStyle/>
          <a:p>
            <a:pPr>
              <a:lnSpc>
                <a:spcPct val="130000"/>
              </a:lnSpc>
            </a:pPr>
            <a:r>
              <a:rPr lang="en-GB" sz="1600" b="1" i="1" dirty="0">
                <a:solidFill>
                  <a:schemeClr val="accent2"/>
                </a:solidFill>
                <a:cs typeface="Arial" panose="020B0604020202020204" pitchFamily="34" charset="0"/>
              </a:rPr>
              <a:t>Implications for Welsh Water?</a:t>
            </a:r>
          </a:p>
        </p:txBody>
      </p:sp>
      <p:sp>
        <p:nvSpPr>
          <p:cNvPr id="8" name="Rectangle 7">
            <a:extLst>
              <a:ext uri="{FF2B5EF4-FFF2-40B4-BE49-F238E27FC236}">
                <a16:creationId xmlns:a16="http://schemas.microsoft.com/office/drawing/2014/main" id="{65F43598-E85C-440E-9A4F-D01CAFD4A0CF}"/>
              </a:ext>
            </a:extLst>
          </p:cNvPr>
          <p:cNvSpPr/>
          <p:nvPr/>
        </p:nvSpPr>
        <p:spPr>
          <a:xfrm>
            <a:off x="442911" y="1095375"/>
            <a:ext cx="5304746" cy="51749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D6A1663D-2CBC-4286-9111-3B4EDA241FD3}"/>
              </a:ext>
            </a:extLst>
          </p:cNvPr>
          <p:cNvSpPr/>
          <p:nvPr/>
        </p:nvSpPr>
        <p:spPr>
          <a:xfrm>
            <a:off x="6444343" y="1095375"/>
            <a:ext cx="5246472" cy="51749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12FB8F05-7DF8-49AB-941C-BA68B21A1A8A}"/>
              </a:ext>
            </a:extLst>
          </p:cNvPr>
          <p:cNvSpPr txBox="1"/>
          <p:nvPr/>
        </p:nvSpPr>
        <p:spPr>
          <a:xfrm>
            <a:off x="553192" y="1589725"/>
            <a:ext cx="5065847" cy="4412609"/>
          </a:xfrm>
          <a:prstGeom prst="rect">
            <a:avLst/>
          </a:prstGeom>
          <a:noFill/>
        </p:spPr>
        <p:txBody>
          <a:bodyPr wrap="square" rtlCol="0">
            <a:noAutofit/>
          </a:bodyPr>
          <a:lstStyle/>
          <a:p>
            <a:pPr marL="285750" indent="-285750" algn="l">
              <a:lnSpc>
                <a:spcPct val="110000"/>
              </a:lnSpc>
              <a:spcAft>
                <a:spcPts val="600"/>
              </a:spcAft>
              <a:buFont typeface="Arial" panose="020B0604020202020204" pitchFamily="34" charset="0"/>
              <a:buChar char="•"/>
            </a:pPr>
            <a:r>
              <a:rPr lang="en-GB" sz="1200" b="1" dirty="0"/>
              <a:t>Consensus that customer service feels good already and there is not much expectation or perceived need </a:t>
            </a:r>
            <a:r>
              <a:rPr lang="en-GB" sz="1200" b="1"/>
              <a:t>to go further </a:t>
            </a:r>
            <a:r>
              <a:rPr lang="en-GB" sz="1200" b="1" dirty="0"/>
              <a:t>in this area with additional investment – esp. in the current cost of living crisis. </a:t>
            </a:r>
          </a:p>
          <a:p>
            <a:pPr marL="285750" indent="-285750" algn="l">
              <a:lnSpc>
                <a:spcPct val="110000"/>
              </a:lnSpc>
              <a:spcAft>
                <a:spcPts val="600"/>
              </a:spcAft>
              <a:buFont typeface="Arial" panose="020B0604020202020204" pitchFamily="34" charset="0"/>
              <a:buChar char="•"/>
            </a:pPr>
            <a:r>
              <a:rPr lang="en-GB" sz="1200" b="1" dirty="0"/>
              <a:t>Very mixed feedback on smart water meters.  </a:t>
            </a:r>
            <a:r>
              <a:rPr lang="en-GB" sz="1200" dirty="0"/>
              <a:t>Expectations tend to be driven by energy sector, with some who engage with the data and try to reduce consumption and others who feel they are anxiety-inducing.  Some </a:t>
            </a:r>
            <a:r>
              <a:rPr lang="en-GB" sz="1200" b="1" dirty="0"/>
              <a:t>concerns around how different demographics, ages, and communities would embrace smart water meters </a:t>
            </a:r>
            <a:r>
              <a:rPr lang="en-GB" sz="1200" dirty="0"/>
              <a:t>and whether they may result in some negativity.  </a:t>
            </a:r>
          </a:p>
          <a:p>
            <a:pPr marL="285750" indent="-285750" algn="l">
              <a:lnSpc>
                <a:spcPct val="110000"/>
              </a:lnSpc>
              <a:spcAft>
                <a:spcPts val="600"/>
              </a:spcAft>
              <a:buFont typeface="Arial" panose="020B0604020202020204" pitchFamily="34" charset="0"/>
              <a:buChar char="•"/>
            </a:pPr>
            <a:endParaRPr lang="en-GB" sz="1400" dirty="0"/>
          </a:p>
          <a:p>
            <a:pPr marL="285750" indent="-285750" algn="l">
              <a:lnSpc>
                <a:spcPct val="110000"/>
              </a:lnSpc>
              <a:spcAft>
                <a:spcPts val="600"/>
              </a:spcAft>
              <a:buFont typeface="Arial" panose="020B0604020202020204" pitchFamily="34" charset="0"/>
              <a:buChar char="•"/>
            </a:pPr>
            <a:endParaRPr lang="en-GB" sz="1400" dirty="0"/>
          </a:p>
        </p:txBody>
      </p:sp>
      <p:sp>
        <p:nvSpPr>
          <p:cNvPr id="14" name="TextBox 13">
            <a:extLst>
              <a:ext uri="{FF2B5EF4-FFF2-40B4-BE49-F238E27FC236}">
                <a16:creationId xmlns:a16="http://schemas.microsoft.com/office/drawing/2014/main" id="{2C9095B9-D64F-4606-BE6A-6E74BA54FA33}"/>
              </a:ext>
            </a:extLst>
          </p:cNvPr>
          <p:cNvSpPr txBox="1"/>
          <p:nvPr/>
        </p:nvSpPr>
        <p:spPr>
          <a:xfrm>
            <a:off x="6649710" y="1589725"/>
            <a:ext cx="4912488" cy="3462358"/>
          </a:xfrm>
          <a:prstGeom prst="rect">
            <a:avLst/>
          </a:prstGeom>
          <a:noFill/>
        </p:spPr>
        <p:txBody>
          <a:bodyPr wrap="square">
            <a:spAutoFit/>
          </a:bodyPr>
          <a:lstStyle/>
          <a:p>
            <a:pPr marL="285750" indent="-285750" algn="l">
              <a:lnSpc>
                <a:spcPct val="110000"/>
              </a:lnSpc>
              <a:spcAft>
                <a:spcPts val="600"/>
              </a:spcAft>
              <a:buFont typeface="Arial" panose="020B0604020202020204" pitchFamily="34" charset="0"/>
              <a:buChar char="•"/>
            </a:pPr>
            <a:r>
              <a:rPr lang="en-GB" sz="1200" b="1" dirty="0"/>
              <a:t>Largely confirmation on the existing direction of travel with regards to DCWW customer service</a:t>
            </a:r>
            <a:r>
              <a:rPr lang="en-GB" sz="1200" dirty="0"/>
              <a:t>.  Not seen as an area that needs much extra investment, and DCWW not expected to be at the cutting edge of digital services.  </a:t>
            </a:r>
          </a:p>
          <a:p>
            <a:pPr marL="285750" indent="-285750">
              <a:lnSpc>
                <a:spcPct val="110000"/>
              </a:lnSpc>
              <a:spcAft>
                <a:spcPts val="600"/>
              </a:spcAft>
              <a:buFont typeface="Arial" panose="020B0604020202020204" pitchFamily="34" charset="0"/>
              <a:buChar char="•"/>
            </a:pPr>
            <a:r>
              <a:rPr lang="en-GB" sz="1200" b="1" dirty="0"/>
              <a:t>Concerns expressed about what a greater reliance on technology will mean for certain demographics </a:t>
            </a:r>
            <a:r>
              <a:rPr lang="en-GB" sz="1200" dirty="0"/>
              <a:t>e.g. parents and grandparents.  Seen as important to maintain traditional modes of communication for certain groups.</a:t>
            </a:r>
          </a:p>
          <a:p>
            <a:pPr marL="285750" indent="-285750">
              <a:lnSpc>
                <a:spcPct val="110000"/>
              </a:lnSpc>
              <a:spcAft>
                <a:spcPts val="600"/>
              </a:spcAft>
              <a:buFont typeface="Arial" panose="020B0604020202020204" pitchFamily="34" charset="0"/>
              <a:buChar char="•"/>
            </a:pPr>
            <a:r>
              <a:rPr lang="en-GB" sz="1200" b="1" dirty="0"/>
              <a:t>Leveraging technology to help achieve behaviour change is seen as a potential opportunity, but we mustn’t take this as a green light for smart water meter roll-out.</a:t>
            </a:r>
            <a:r>
              <a:rPr lang="en-GB" sz="1200" dirty="0"/>
              <a:t> Metering is not always seen as part of the solution by customers, in fact some are concerned it will lead to higher bills.</a:t>
            </a:r>
          </a:p>
          <a:p>
            <a:pPr algn="l">
              <a:lnSpc>
                <a:spcPct val="110000"/>
              </a:lnSpc>
              <a:spcAft>
                <a:spcPts val="600"/>
              </a:spcAft>
            </a:pPr>
            <a:endParaRPr lang="en-GB" sz="1200" dirty="0"/>
          </a:p>
          <a:p>
            <a:pPr marL="285750" indent="-285750" algn="l">
              <a:lnSpc>
                <a:spcPct val="110000"/>
              </a:lnSpc>
              <a:spcAft>
                <a:spcPts val="600"/>
              </a:spcAft>
              <a:buFont typeface="Arial" panose="020B0604020202020204" pitchFamily="34" charset="0"/>
              <a:buChar char="•"/>
            </a:pPr>
            <a:endParaRPr lang="en-GB" sz="1400" dirty="0"/>
          </a:p>
        </p:txBody>
      </p:sp>
      <p:sp>
        <p:nvSpPr>
          <p:cNvPr id="4" name="Isosceles Triangle 3">
            <a:extLst>
              <a:ext uri="{FF2B5EF4-FFF2-40B4-BE49-F238E27FC236}">
                <a16:creationId xmlns:a16="http://schemas.microsoft.com/office/drawing/2014/main" id="{AC098F43-06E0-42D1-B21C-14FFE58B0441}"/>
              </a:ext>
            </a:extLst>
          </p:cNvPr>
          <p:cNvSpPr/>
          <p:nvPr/>
        </p:nvSpPr>
        <p:spPr>
          <a:xfrm rot="5400000">
            <a:off x="4936671" y="3276600"/>
            <a:ext cx="2253343" cy="6313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4106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4"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01F8E6-68CE-45E4-A1BC-219106EC2C8B}"/>
              </a:ext>
            </a:extLst>
          </p:cNvPr>
          <p:cNvSpPr/>
          <p:nvPr/>
        </p:nvSpPr>
        <p:spPr>
          <a:xfrm>
            <a:off x="-41757" y="0"/>
            <a:ext cx="12191999" cy="6858000"/>
          </a:xfrm>
          <a:prstGeom prst="rect">
            <a:avLst/>
          </a:prstGeom>
          <a:gradFill flip="none" rotWithShape="1">
            <a:gsLst>
              <a:gs pos="0">
                <a:srgbClr val="EF7128"/>
              </a:gs>
              <a:gs pos="100000">
                <a:srgbClr val="ED3F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Rectangle 3">
            <a:extLst>
              <a:ext uri="{FF2B5EF4-FFF2-40B4-BE49-F238E27FC236}">
                <a16:creationId xmlns:a16="http://schemas.microsoft.com/office/drawing/2014/main" id="{02018CF0-0B57-4516-85FB-C067025504CB}"/>
              </a:ext>
            </a:extLst>
          </p:cNvPr>
          <p:cNvSpPr/>
          <p:nvPr/>
        </p:nvSpPr>
        <p:spPr>
          <a:xfrm>
            <a:off x="343301" y="317634"/>
            <a:ext cx="11505398" cy="6222732"/>
          </a:xfrm>
          <a:prstGeom prst="rect">
            <a:avLst/>
          </a:prstGeom>
          <a:no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D0361C2F-9CFB-42BE-B435-5DDBBEEEF00D}"/>
              </a:ext>
            </a:extLst>
          </p:cNvPr>
          <p:cNvSpPr/>
          <p:nvPr/>
        </p:nvSpPr>
        <p:spPr>
          <a:xfrm>
            <a:off x="745036" y="2141814"/>
            <a:ext cx="6096000" cy="2927276"/>
          </a:xfrm>
          <a:prstGeom prst="rect">
            <a:avLst/>
          </a:prstGeom>
        </p:spPr>
        <p:txBody>
          <a:bodyPr>
            <a:spAutoFit/>
          </a:bodyPr>
          <a:lstStyle/>
          <a:p>
            <a:pPr>
              <a:lnSpc>
                <a:spcPct val="120000"/>
              </a:lnSpc>
            </a:pPr>
            <a:r>
              <a:rPr lang="en-US" sz="1600" b="1" dirty="0">
                <a:solidFill>
                  <a:schemeClr val="bg1"/>
                </a:solidFill>
                <a:hlinkClick r:id="rId2">
                  <a:extLst>
                    <a:ext uri="{A12FA001-AC4F-418D-AE19-62706E023703}">
                      <ahyp:hlinkClr xmlns:ahyp="http://schemas.microsoft.com/office/drawing/2018/hyperlinkcolor" val="tx"/>
                    </a:ext>
                  </a:extLst>
                </a:hlinkClick>
              </a:rPr>
              <a:t>oliver@wearerelish.com</a:t>
            </a:r>
            <a:endParaRPr lang="en-US" sz="1600" b="1" dirty="0">
              <a:solidFill>
                <a:schemeClr val="bg1"/>
              </a:solidFill>
            </a:endParaRPr>
          </a:p>
          <a:p>
            <a:pPr>
              <a:lnSpc>
                <a:spcPct val="120000"/>
              </a:lnSpc>
            </a:pPr>
            <a:endParaRPr lang="en-US" sz="1600" b="1" dirty="0">
              <a:solidFill>
                <a:schemeClr val="bg1"/>
              </a:solidFill>
            </a:endParaRPr>
          </a:p>
          <a:p>
            <a:pPr>
              <a:lnSpc>
                <a:spcPct val="120000"/>
              </a:lnSpc>
            </a:pPr>
            <a:endParaRPr lang="en-US" sz="1600" b="1" dirty="0">
              <a:solidFill>
                <a:schemeClr val="bg1"/>
              </a:solidFill>
            </a:endParaRPr>
          </a:p>
          <a:p>
            <a:pPr>
              <a:lnSpc>
                <a:spcPct val="120000"/>
              </a:lnSpc>
            </a:pPr>
            <a:endParaRPr lang="en-US" sz="1600" b="1" dirty="0">
              <a:solidFill>
                <a:schemeClr val="bg1"/>
              </a:solidFill>
            </a:endParaRPr>
          </a:p>
          <a:p>
            <a:pPr>
              <a:lnSpc>
                <a:spcPct val="120000"/>
              </a:lnSpc>
            </a:pPr>
            <a:r>
              <a:rPr lang="en-US" sz="1600" dirty="0">
                <a:solidFill>
                  <a:schemeClr val="bg1"/>
                </a:solidFill>
              </a:rPr>
              <a:t>3 Angel Walk</a:t>
            </a:r>
          </a:p>
          <a:p>
            <a:pPr>
              <a:lnSpc>
                <a:spcPct val="120000"/>
              </a:lnSpc>
            </a:pPr>
            <a:r>
              <a:rPr lang="en-US" sz="1600" dirty="0">
                <a:solidFill>
                  <a:schemeClr val="bg1"/>
                </a:solidFill>
              </a:rPr>
              <a:t>Hammersmith</a:t>
            </a:r>
          </a:p>
          <a:p>
            <a:pPr>
              <a:lnSpc>
                <a:spcPct val="120000"/>
              </a:lnSpc>
            </a:pPr>
            <a:r>
              <a:rPr lang="en-US" sz="1600" dirty="0">
                <a:solidFill>
                  <a:schemeClr val="bg1"/>
                </a:solidFill>
              </a:rPr>
              <a:t>London</a:t>
            </a:r>
          </a:p>
          <a:p>
            <a:pPr>
              <a:lnSpc>
                <a:spcPct val="120000"/>
              </a:lnSpc>
            </a:pPr>
            <a:r>
              <a:rPr lang="en-US" sz="1600" dirty="0">
                <a:solidFill>
                  <a:schemeClr val="bg1"/>
                </a:solidFill>
              </a:rPr>
              <a:t>W6 9HX</a:t>
            </a:r>
          </a:p>
          <a:p>
            <a:pPr>
              <a:lnSpc>
                <a:spcPct val="120000"/>
              </a:lnSpc>
            </a:pPr>
            <a:endParaRPr lang="en-US" sz="1100" dirty="0">
              <a:solidFill>
                <a:schemeClr val="bg1"/>
              </a:solidFill>
            </a:endParaRPr>
          </a:p>
          <a:p>
            <a:pPr>
              <a:lnSpc>
                <a:spcPct val="120000"/>
              </a:lnSpc>
            </a:pPr>
            <a:r>
              <a:rPr lang="en-US" sz="1600" dirty="0">
                <a:solidFill>
                  <a:schemeClr val="bg1"/>
                </a:solidFill>
                <a:latin typeface="+mj-lt"/>
              </a:rPr>
              <a:t>T: </a:t>
            </a:r>
            <a:r>
              <a:rPr lang="en-US" sz="1600" dirty="0">
                <a:solidFill>
                  <a:schemeClr val="bg1"/>
                </a:solidFill>
              </a:rPr>
              <a:t>0208 994 2333</a:t>
            </a:r>
          </a:p>
        </p:txBody>
      </p:sp>
      <p:grpSp>
        <p:nvGrpSpPr>
          <p:cNvPr id="17" name="Group 16">
            <a:extLst>
              <a:ext uri="{FF2B5EF4-FFF2-40B4-BE49-F238E27FC236}">
                <a16:creationId xmlns:a16="http://schemas.microsoft.com/office/drawing/2014/main" id="{FB92CCE3-3865-4532-9A7C-7144BB9024B8}"/>
              </a:ext>
            </a:extLst>
          </p:cNvPr>
          <p:cNvGrpSpPr/>
          <p:nvPr/>
        </p:nvGrpSpPr>
        <p:grpSpPr>
          <a:xfrm>
            <a:off x="888178" y="5778661"/>
            <a:ext cx="436472" cy="436472"/>
            <a:chOff x="888178" y="5778661"/>
            <a:chExt cx="436472" cy="436472"/>
          </a:xfrm>
        </p:grpSpPr>
        <p:sp>
          <p:nvSpPr>
            <p:cNvPr id="14" name="Oval 13">
              <a:hlinkClick r:id="rId3"/>
              <a:extLst>
                <a:ext uri="{FF2B5EF4-FFF2-40B4-BE49-F238E27FC236}">
                  <a16:creationId xmlns:a16="http://schemas.microsoft.com/office/drawing/2014/main" id="{1EFF9E90-A919-4433-9C02-9AA76127EBFA}"/>
                </a:ext>
              </a:extLst>
            </p:cNvPr>
            <p:cNvSpPr/>
            <p:nvPr/>
          </p:nvSpPr>
          <p:spPr>
            <a:xfrm>
              <a:off x="888178" y="5778661"/>
              <a:ext cx="436472" cy="436472"/>
            </a:xfrm>
            <a:prstGeom prst="ellipse">
              <a:avLst/>
            </a:prstGeom>
            <a:solidFill>
              <a:srgbClr val="142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300"/>
            </a:p>
          </p:txBody>
        </p:sp>
        <p:pic>
          <p:nvPicPr>
            <p:cNvPr id="16" name="Picture Placeholder 19">
              <a:hlinkClick r:id="rId3"/>
              <a:extLst>
                <a:ext uri="{FF2B5EF4-FFF2-40B4-BE49-F238E27FC236}">
                  <a16:creationId xmlns:a16="http://schemas.microsoft.com/office/drawing/2014/main" id="{00DAFA47-FF3D-4B2C-9ADC-B9639F8761A8}"/>
                </a:ext>
              </a:extLst>
            </p:cNvPr>
            <p:cNvPicPr>
              <a:picLocks noChangeAspect="1"/>
            </p:cNvPicPr>
            <p:nvPr/>
          </p:nvPicPr>
          <p:blipFill rotWithShape="1">
            <a:blip r:embed="rId4" cstate="screen">
              <a:lum bright="70000" contrast="-70000"/>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a:ext>
              </a:extLst>
            </a:blip>
            <a:srcRect/>
            <a:stretch/>
          </p:blipFill>
          <p:spPr>
            <a:xfrm>
              <a:off x="992114" y="5882597"/>
              <a:ext cx="228600" cy="228600"/>
            </a:xfrm>
            <a:prstGeom prst="rect">
              <a:avLst/>
            </a:prstGeom>
          </p:spPr>
        </p:pic>
      </p:grpSp>
      <p:sp>
        <p:nvSpPr>
          <p:cNvPr id="18" name="Rectangle 17">
            <a:hlinkClick r:id="rId3"/>
            <a:extLst>
              <a:ext uri="{FF2B5EF4-FFF2-40B4-BE49-F238E27FC236}">
                <a16:creationId xmlns:a16="http://schemas.microsoft.com/office/drawing/2014/main" id="{84ED9C5A-5766-4D55-8575-C0C93411D25B}"/>
              </a:ext>
            </a:extLst>
          </p:cNvPr>
          <p:cNvSpPr/>
          <p:nvPr/>
        </p:nvSpPr>
        <p:spPr>
          <a:xfrm>
            <a:off x="1392025" y="5850702"/>
            <a:ext cx="1456937" cy="292388"/>
          </a:xfrm>
          <a:prstGeom prst="rect">
            <a:avLst/>
          </a:prstGeom>
        </p:spPr>
        <p:txBody>
          <a:bodyPr wrap="none" anchor="ctr" anchorCtr="0">
            <a:spAutoFit/>
          </a:bodyPr>
          <a:lstStyle/>
          <a:p>
            <a:r>
              <a:rPr lang="en-US" sz="1300" b="1" dirty="0">
                <a:solidFill>
                  <a:schemeClr val="bg1"/>
                </a:solidFill>
              </a:rPr>
              <a:t>wearerelish.com</a:t>
            </a:r>
          </a:p>
        </p:txBody>
      </p:sp>
      <p:grpSp>
        <p:nvGrpSpPr>
          <p:cNvPr id="26" name="Group 25">
            <a:extLst>
              <a:ext uri="{FF2B5EF4-FFF2-40B4-BE49-F238E27FC236}">
                <a16:creationId xmlns:a16="http://schemas.microsoft.com/office/drawing/2014/main" id="{6ADB48B4-3D78-45FF-AA73-61CA236A62A3}"/>
              </a:ext>
            </a:extLst>
          </p:cNvPr>
          <p:cNvGrpSpPr/>
          <p:nvPr/>
        </p:nvGrpSpPr>
        <p:grpSpPr>
          <a:xfrm>
            <a:off x="3615842" y="5778661"/>
            <a:ext cx="436472" cy="436472"/>
            <a:chOff x="3615842" y="5778661"/>
            <a:chExt cx="436472" cy="436472"/>
          </a:xfrm>
        </p:grpSpPr>
        <p:sp>
          <p:nvSpPr>
            <p:cNvPr id="5" name="Oval 4">
              <a:hlinkClick r:id="rId6"/>
              <a:extLst>
                <a:ext uri="{FF2B5EF4-FFF2-40B4-BE49-F238E27FC236}">
                  <a16:creationId xmlns:a16="http://schemas.microsoft.com/office/drawing/2014/main" id="{84934C44-1BC5-4C64-9111-7AB10274C6A0}"/>
                </a:ext>
              </a:extLst>
            </p:cNvPr>
            <p:cNvSpPr/>
            <p:nvPr/>
          </p:nvSpPr>
          <p:spPr>
            <a:xfrm>
              <a:off x="3615842" y="5778661"/>
              <a:ext cx="436472" cy="436472"/>
            </a:xfrm>
            <a:prstGeom prst="ellipse">
              <a:avLst/>
            </a:prstGeom>
            <a:solidFill>
              <a:srgbClr val="142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300"/>
            </a:p>
          </p:txBody>
        </p:sp>
        <p:pic>
          <p:nvPicPr>
            <p:cNvPr id="8" name="Picture 7">
              <a:hlinkClick r:id="rId6"/>
              <a:extLst>
                <a:ext uri="{FF2B5EF4-FFF2-40B4-BE49-F238E27FC236}">
                  <a16:creationId xmlns:a16="http://schemas.microsoft.com/office/drawing/2014/main" id="{27D364F5-D730-4942-9064-3F72A15EB21F}"/>
                </a:ext>
              </a:extLst>
            </p:cNvPr>
            <p:cNvPicPr>
              <a:picLocks noChangeAspect="1"/>
            </p:cNvPicPr>
            <p:nvPr/>
          </p:nvPicPr>
          <p:blipFill>
            <a:blip r:embed="rId7" cstate="screen">
              <a:lum bright="70000" contrast="-70000"/>
              <a:extLst>
                <a:ext uri="{BEBA8EAE-BF5A-486C-A8C5-ECC9F3942E4B}">
                  <a14:imgProps xmlns:a14="http://schemas.microsoft.com/office/drawing/2010/main">
                    <a14:imgLayer r:embed="rId8">
                      <a14:imgEffect>
                        <a14:artisticPhotocopy/>
                      </a14:imgEffect>
                    </a14:imgLayer>
                  </a14:imgProps>
                </a:ext>
                <a:ext uri="{28A0092B-C50C-407E-A947-70E740481C1C}">
                  <a14:useLocalDpi xmlns:a14="http://schemas.microsoft.com/office/drawing/2010/main"/>
                </a:ext>
              </a:extLst>
            </a:blip>
            <a:stretch>
              <a:fillRect/>
            </a:stretch>
          </p:blipFill>
          <p:spPr>
            <a:xfrm>
              <a:off x="3719778" y="5882597"/>
              <a:ext cx="228600" cy="228600"/>
            </a:xfrm>
            <a:prstGeom prst="rect">
              <a:avLst/>
            </a:prstGeom>
          </p:spPr>
        </p:pic>
      </p:grpSp>
      <p:sp>
        <p:nvSpPr>
          <p:cNvPr id="19" name="Rectangle 18">
            <a:hlinkClick r:id="rId6"/>
            <a:extLst>
              <a:ext uri="{FF2B5EF4-FFF2-40B4-BE49-F238E27FC236}">
                <a16:creationId xmlns:a16="http://schemas.microsoft.com/office/drawing/2014/main" id="{6D2017D1-CEEE-4D4A-BB71-4319DFD82B7E}"/>
              </a:ext>
            </a:extLst>
          </p:cNvPr>
          <p:cNvSpPr/>
          <p:nvPr/>
        </p:nvSpPr>
        <p:spPr>
          <a:xfrm>
            <a:off x="4119689" y="5850702"/>
            <a:ext cx="2045688" cy="292388"/>
          </a:xfrm>
          <a:prstGeom prst="rect">
            <a:avLst/>
          </a:prstGeom>
        </p:spPr>
        <p:txBody>
          <a:bodyPr wrap="none" anchor="ctr" anchorCtr="0">
            <a:spAutoFit/>
          </a:bodyPr>
          <a:lstStyle/>
          <a:p>
            <a:r>
              <a:rPr lang="en-US" sz="1300" b="1" dirty="0">
                <a:solidFill>
                  <a:schemeClr val="bg1"/>
                </a:solidFill>
              </a:rPr>
              <a:t>twitter.com/wearerelish</a:t>
            </a:r>
          </a:p>
        </p:txBody>
      </p:sp>
      <p:grpSp>
        <p:nvGrpSpPr>
          <p:cNvPr id="27" name="Group 26">
            <a:extLst>
              <a:ext uri="{FF2B5EF4-FFF2-40B4-BE49-F238E27FC236}">
                <a16:creationId xmlns:a16="http://schemas.microsoft.com/office/drawing/2014/main" id="{042A751B-EE1D-423F-855D-6A178C9B067E}"/>
              </a:ext>
            </a:extLst>
          </p:cNvPr>
          <p:cNvGrpSpPr/>
          <p:nvPr/>
        </p:nvGrpSpPr>
        <p:grpSpPr>
          <a:xfrm>
            <a:off x="6343506" y="5778661"/>
            <a:ext cx="436472" cy="436472"/>
            <a:chOff x="6343506" y="5778661"/>
            <a:chExt cx="436472" cy="436472"/>
          </a:xfrm>
        </p:grpSpPr>
        <p:sp>
          <p:nvSpPr>
            <p:cNvPr id="6" name="Oval 5">
              <a:hlinkClick r:id="rId9"/>
              <a:extLst>
                <a:ext uri="{FF2B5EF4-FFF2-40B4-BE49-F238E27FC236}">
                  <a16:creationId xmlns:a16="http://schemas.microsoft.com/office/drawing/2014/main" id="{809BCE7A-EDE9-46F1-9196-35CB0BE7ECF4}"/>
                </a:ext>
              </a:extLst>
            </p:cNvPr>
            <p:cNvSpPr/>
            <p:nvPr/>
          </p:nvSpPr>
          <p:spPr>
            <a:xfrm>
              <a:off x="6343506" y="5778661"/>
              <a:ext cx="436472" cy="436472"/>
            </a:xfrm>
            <a:prstGeom prst="ellipse">
              <a:avLst/>
            </a:prstGeom>
            <a:solidFill>
              <a:srgbClr val="142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300"/>
            </a:p>
          </p:txBody>
        </p:sp>
        <p:pic>
          <p:nvPicPr>
            <p:cNvPr id="10" name="Picture 9">
              <a:hlinkClick r:id="rId9"/>
              <a:extLst>
                <a:ext uri="{FF2B5EF4-FFF2-40B4-BE49-F238E27FC236}">
                  <a16:creationId xmlns:a16="http://schemas.microsoft.com/office/drawing/2014/main" id="{23062451-8BD6-41A7-A09F-6CB20C9A806E}"/>
                </a:ext>
              </a:extLst>
            </p:cNvPr>
            <p:cNvPicPr>
              <a:picLocks noChangeAspect="1"/>
            </p:cNvPicPr>
            <p:nvPr/>
          </p:nvPicPr>
          <p:blipFill>
            <a:blip r:embed="rId10" cstate="screen">
              <a:lum bright="70000" contrast="-70000"/>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a:ext>
              </a:extLst>
            </a:blip>
            <a:stretch>
              <a:fillRect/>
            </a:stretch>
          </p:blipFill>
          <p:spPr>
            <a:xfrm>
              <a:off x="6447442" y="5882597"/>
              <a:ext cx="228600" cy="228600"/>
            </a:xfrm>
            <a:prstGeom prst="rect">
              <a:avLst/>
            </a:prstGeom>
          </p:spPr>
        </p:pic>
      </p:grpSp>
      <p:sp>
        <p:nvSpPr>
          <p:cNvPr id="20" name="Rectangle 19">
            <a:hlinkClick r:id="rId9"/>
            <a:extLst>
              <a:ext uri="{FF2B5EF4-FFF2-40B4-BE49-F238E27FC236}">
                <a16:creationId xmlns:a16="http://schemas.microsoft.com/office/drawing/2014/main" id="{BD1A2F9D-66E4-4938-8D6C-D22589CB2337}"/>
              </a:ext>
            </a:extLst>
          </p:cNvPr>
          <p:cNvSpPr/>
          <p:nvPr/>
        </p:nvSpPr>
        <p:spPr>
          <a:xfrm>
            <a:off x="6847353" y="5858547"/>
            <a:ext cx="1378391" cy="292388"/>
          </a:xfrm>
          <a:prstGeom prst="rect">
            <a:avLst/>
          </a:prstGeom>
        </p:spPr>
        <p:txBody>
          <a:bodyPr wrap="none" anchor="ctr" anchorCtr="0">
            <a:spAutoFit/>
          </a:bodyPr>
          <a:lstStyle/>
          <a:p>
            <a:r>
              <a:rPr lang="en-US" sz="1300" b="1" dirty="0">
                <a:solidFill>
                  <a:schemeClr val="bg1"/>
                </a:solidFill>
              </a:rPr>
              <a:t>@</a:t>
            </a:r>
            <a:r>
              <a:rPr lang="en-US" sz="1300" b="1" dirty="0" err="1">
                <a:solidFill>
                  <a:schemeClr val="bg1"/>
                </a:solidFill>
              </a:rPr>
              <a:t>weare_relish</a:t>
            </a:r>
            <a:r>
              <a:rPr lang="en-US" sz="1300" b="1" dirty="0">
                <a:solidFill>
                  <a:schemeClr val="bg1"/>
                </a:solidFill>
              </a:rPr>
              <a:t>/</a:t>
            </a:r>
          </a:p>
        </p:txBody>
      </p:sp>
      <p:grpSp>
        <p:nvGrpSpPr>
          <p:cNvPr id="28" name="Group 27">
            <a:extLst>
              <a:ext uri="{FF2B5EF4-FFF2-40B4-BE49-F238E27FC236}">
                <a16:creationId xmlns:a16="http://schemas.microsoft.com/office/drawing/2014/main" id="{EAF676BE-9563-40B7-8B30-BC9BB8132B5D}"/>
              </a:ext>
            </a:extLst>
          </p:cNvPr>
          <p:cNvGrpSpPr/>
          <p:nvPr/>
        </p:nvGrpSpPr>
        <p:grpSpPr>
          <a:xfrm>
            <a:off x="9071171" y="5778661"/>
            <a:ext cx="436472" cy="436472"/>
            <a:chOff x="9071171" y="5778661"/>
            <a:chExt cx="436472" cy="436472"/>
          </a:xfrm>
        </p:grpSpPr>
        <p:sp>
          <p:nvSpPr>
            <p:cNvPr id="7" name="Oval 6">
              <a:hlinkClick r:id="rId12"/>
              <a:extLst>
                <a:ext uri="{FF2B5EF4-FFF2-40B4-BE49-F238E27FC236}">
                  <a16:creationId xmlns:a16="http://schemas.microsoft.com/office/drawing/2014/main" id="{B93F3401-66D7-418F-8436-A4AF70557EBF}"/>
                </a:ext>
              </a:extLst>
            </p:cNvPr>
            <p:cNvSpPr/>
            <p:nvPr/>
          </p:nvSpPr>
          <p:spPr>
            <a:xfrm>
              <a:off x="9071171" y="5778661"/>
              <a:ext cx="436472" cy="436472"/>
            </a:xfrm>
            <a:prstGeom prst="ellipse">
              <a:avLst/>
            </a:prstGeom>
            <a:solidFill>
              <a:srgbClr val="142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300"/>
            </a:p>
          </p:txBody>
        </p:sp>
        <p:pic>
          <p:nvPicPr>
            <p:cNvPr id="9" name="Picture 8">
              <a:hlinkClick r:id="rId12"/>
              <a:extLst>
                <a:ext uri="{FF2B5EF4-FFF2-40B4-BE49-F238E27FC236}">
                  <a16:creationId xmlns:a16="http://schemas.microsoft.com/office/drawing/2014/main" id="{DC17484C-C416-46D9-B726-93F72B20654C}"/>
                </a:ext>
              </a:extLst>
            </p:cNvPr>
            <p:cNvPicPr>
              <a:picLocks noChangeAspect="1"/>
            </p:cNvPicPr>
            <p:nvPr/>
          </p:nvPicPr>
          <p:blipFill>
            <a:blip r:embed="rId13" cstate="screen">
              <a:lum bright="70000" contrast="-70000"/>
              <a:extLst>
                <a:ext uri="{BEBA8EAE-BF5A-486C-A8C5-ECC9F3942E4B}">
                  <a14:imgProps xmlns:a14="http://schemas.microsoft.com/office/drawing/2010/main">
                    <a14:imgLayer r:embed="rId14">
                      <a14:imgEffect>
                        <a14:artisticPhotocopy/>
                      </a14:imgEffect>
                    </a14:imgLayer>
                  </a14:imgProps>
                </a:ext>
                <a:ext uri="{28A0092B-C50C-407E-A947-70E740481C1C}">
                  <a14:useLocalDpi xmlns:a14="http://schemas.microsoft.com/office/drawing/2010/main"/>
                </a:ext>
              </a:extLst>
            </a:blip>
            <a:stretch>
              <a:fillRect/>
            </a:stretch>
          </p:blipFill>
          <p:spPr>
            <a:xfrm>
              <a:off x="9175107" y="5882597"/>
              <a:ext cx="228600" cy="228600"/>
            </a:xfrm>
            <a:prstGeom prst="rect">
              <a:avLst/>
            </a:prstGeom>
          </p:spPr>
        </p:pic>
      </p:grpSp>
      <p:sp>
        <p:nvSpPr>
          <p:cNvPr id="21" name="Rectangle 20">
            <a:hlinkClick r:id="rId12"/>
            <a:extLst>
              <a:ext uri="{FF2B5EF4-FFF2-40B4-BE49-F238E27FC236}">
                <a16:creationId xmlns:a16="http://schemas.microsoft.com/office/drawing/2014/main" id="{F10D5F3B-4924-47FE-96AE-9016BDA02FCF}"/>
              </a:ext>
            </a:extLst>
          </p:cNvPr>
          <p:cNvSpPr/>
          <p:nvPr/>
        </p:nvSpPr>
        <p:spPr>
          <a:xfrm>
            <a:off x="9575018" y="5852012"/>
            <a:ext cx="1332096" cy="292388"/>
          </a:xfrm>
          <a:prstGeom prst="rect">
            <a:avLst/>
          </a:prstGeom>
        </p:spPr>
        <p:txBody>
          <a:bodyPr wrap="none" anchor="ctr" anchorCtr="0">
            <a:spAutoFit/>
          </a:bodyPr>
          <a:lstStyle/>
          <a:p>
            <a:r>
              <a:rPr lang="en-US" sz="1300" b="1" dirty="0">
                <a:solidFill>
                  <a:schemeClr val="bg1"/>
                </a:solidFill>
              </a:rPr>
              <a:t>relish-research</a:t>
            </a:r>
          </a:p>
        </p:txBody>
      </p:sp>
      <p:pic>
        <p:nvPicPr>
          <p:cNvPr id="1026" name="Picture 2" descr="relish gray logo">
            <a:extLst>
              <a:ext uri="{FF2B5EF4-FFF2-40B4-BE49-F238E27FC236}">
                <a16:creationId xmlns:a16="http://schemas.microsoft.com/office/drawing/2014/main" id="{053B8BB2-AA2A-4276-AE79-F2AAF32E3DB6}"/>
              </a:ext>
            </a:extLst>
          </p:cNvPr>
          <p:cNvPicPr>
            <a:picLocks noChangeAspect="1" noChangeArrowheads="1"/>
          </p:cNvPicPr>
          <p:nvPr/>
        </p:nvPicPr>
        <p:blipFill>
          <a:blip r:embed="rId15" cstate="screen">
            <a:lum bright="70000" contrast="-70000"/>
            <a:extLst>
              <a:ext uri="{28A0092B-C50C-407E-A947-70E740481C1C}">
                <a14:useLocalDpi xmlns:a14="http://schemas.microsoft.com/office/drawing/2010/main"/>
              </a:ext>
            </a:extLst>
          </a:blip>
          <a:srcRect/>
          <a:stretch>
            <a:fillRect/>
          </a:stretch>
        </p:blipFill>
        <p:spPr bwMode="auto">
          <a:xfrm>
            <a:off x="856638" y="738157"/>
            <a:ext cx="3263051" cy="1101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697906"/>
      </p:ext>
    </p:extLst>
  </p:cSld>
  <p:clrMapOvr>
    <a:masterClrMapping/>
  </p:clrMapOvr>
</p:sld>
</file>

<file path=ppt/theme/theme1.xml><?xml version="1.0" encoding="utf-8"?>
<a:theme xmlns:a="http://schemas.openxmlformats.org/drawingml/2006/main" name="Office Theme">
  <a:themeElements>
    <a:clrScheme name="We Are Relish">
      <a:dk1>
        <a:srgbClr val="000000"/>
      </a:dk1>
      <a:lt1>
        <a:srgbClr val="FFFFFF"/>
      </a:lt1>
      <a:dk2>
        <a:srgbClr val="7F7F7F"/>
      </a:dk2>
      <a:lt2>
        <a:srgbClr val="D8D8D8"/>
      </a:lt2>
      <a:accent1>
        <a:srgbClr val="142C5B"/>
      </a:accent1>
      <a:accent2>
        <a:srgbClr val="EF7128"/>
      </a:accent2>
      <a:accent3>
        <a:srgbClr val="ED3F2F"/>
      </a:accent3>
      <a:accent4>
        <a:srgbClr val="20D0DD"/>
      </a:accent4>
      <a:accent5>
        <a:srgbClr val="00B050"/>
      </a:accent5>
      <a:accent6>
        <a:srgbClr val="D10000"/>
      </a:accent6>
      <a:hlink>
        <a:srgbClr val="0563C1"/>
      </a:hlink>
      <a:folHlink>
        <a:srgbClr val="954F72"/>
      </a:folHlink>
    </a:clrScheme>
    <a:fontScheme name="Gadugi">
      <a:majorFont>
        <a:latin typeface="Gadugi"/>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dugi"/>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algn="l">
          <a:lnSpc>
            <a:spcPct val="110000"/>
          </a:lnSpc>
          <a:spcAft>
            <a:spcPts val="600"/>
          </a:spcAft>
          <a:defRPr sz="1600" dirty="0"/>
        </a:defPPr>
      </a:lstStyle>
    </a:txDef>
  </a:objectDefaults>
  <a:extraClrSchemeLst/>
  <a:extLst>
    <a:ext uri="{05A4C25C-085E-4340-85A3-A5531E510DB2}">
      <thm15:themeFamily xmlns:thm15="http://schemas.microsoft.com/office/thememl/2012/main" name="Presentation4" id="{8C26E4AC-4710-47A2-A2AF-F0B3FDE93CE1}" vid="{87F00FA4-8A21-4F09-B959-00435C0E2C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Blockages Campaign - Draft Report from Relish v2</Template>
  <TotalTime>2891</TotalTime>
  <Words>1946</Words>
  <Application>Microsoft Office PowerPoint</Application>
  <PresentationFormat>Widescreen</PresentationFormat>
  <Paragraphs>90</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Gadugi</vt:lpstr>
      <vt:lpstr>Office Theme</vt:lpstr>
      <vt:lpstr>Customer Immersion Day</vt:lpstr>
      <vt:lpstr>Zoom-based customer immersion day for the Board, SLT and CCG</vt:lpstr>
      <vt:lpstr>PowerPoint Presentation</vt:lpstr>
      <vt:lpstr>Billing and affordability</vt:lpstr>
      <vt:lpstr>Protecting and improving the environment</vt:lpstr>
      <vt:lpstr>Providing a reliable water supply in the short and long term</vt:lpstr>
      <vt:lpstr>Safe and high quality drinking water</vt:lpstr>
      <vt:lpstr>Great customer service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Campaign Effectiveness</dc:title>
  <dc:creator>Megan Hammersley</dc:creator>
  <cp:lastModifiedBy>Oliver Farr</cp:lastModifiedBy>
  <cp:revision>255</cp:revision>
  <dcterms:created xsi:type="dcterms:W3CDTF">2022-02-14T16:54:09Z</dcterms:created>
  <dcterms:modified xsi:type="dcterms:W3CDTF">2022-07-05T12:06:34Z</dcterms:modified>
</cp:coreProperties>
</file>